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62" r:id="rId3"/>
    <p:sldId id="280" r:id="rId4"/>
    <p:sldId id="261" r:id="rId5"/>
    <p:sldId id="263" r:id="rId6"/>
    <p:sldId id="281" r:id="rId7"/>
    <p:sldId id="257" r:id="rId8"/>
    <p:sldId id="282" r:id="rId9"/>
    <p:sldId id="258" r:id="rId10"/>
    <p:sldId id="260" r:id="rId11"/>
    <p:sldId id="259" r:id="rId12"/>
    <p:sldId id="283" r:id="rId13"/>
    <p:sldId id="264" r:id="rId14"/>
    <p:sldId id="265" r:id="rId15"/>
    <p:sldId id="266" r:id="rId16"/>
    <p:sldId id="267" r:id="rId17"/>
    <p:sldId id="268" r:id="rId18"/>
    <p:sldId id="269" r:id="rId19"/>
    <p:sldId id="271" r:id="rId20"/>
    <p:sldId id="272" r:id="rId21"/>
    <p:sldId id="273" r:id="rId22"/>
    <p:sldId id="274" r:id="rId23"/>
    <p:sldId id="276" r:id="rId24"/>
    <p:sldId id="277" r:id="rId25"/>
    <p:sldId id="278" r:id="rId26"/>
    <p:sldId id="279" r:id="rId27"/>
    <p:sldId id="284" r:id="rId28"/>
    <p:sldId id="27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 " lastIdx="5" clrIdx="0">
    <p:extLst>
      <p:ext uri="{19B8F6BF-5375-455C-9EA6-DF929625EA0E}">
        <p15:presenceInfo xmlns:p15="http://schemas.microsoft.com/office/powerpoint/2012/main" userId="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24726"/>
    <a:srgbClr val="FF9B45"/>
    <a:srgbClr val="DD462F"/>
    <a:srgbClr val="F8CFB6"/>
    <a:srgbClr val="F8CAB6"/>
    <a:srgbClr val="923922"/>
    <a:srgbClr val="404040"/>
    <a:srgbClr val="F5F5F5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8515" autoAdjust="0"/>
  </p:normalViewPr>
  <p:slideViewPr>
    <p:cSldViewPr snapToGrid="0">
      <p:cViewPr varScale="1">
        <p:scale>
          <a:sx n="61" d="100"/>
          <a:sy n="61" d="100"/>
        </p:scale>
        <p:origin x="844" y="4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Apple App Store</a:t>
            </a:r>
            <a:r>
              <a:rPr lang="en-US" baseline="0" dirty="0" smtClean="0"/>
              <a:t> downloads – December 2015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Categories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Sheet1!$A$2:$A$14</c:f>
              <c:strCache>
                <c:ptCount val="13"/>
                <c:pt idx="0">
                  <c:v>Games</c:v>
                </c:pt>
                <c:pt idx="1">
                  <c:v>Business</c:v>
                </c:pt>
                <c:pt idx="2">
                  <c:v>Education</c:v>
                </c:pt>
                <c:pt idx="3">
                  <c:v>Lifestyle</c:v>
                </c:pt>
                <c:pt idx="4">
                  <c:v>Entertainment</c:v>
                </c:pt>
                <c:pt idx="5">
                  <c:v>Utilities</c:v>
                </c:pt>
                <c:pt idx="6">
                  <c:v>Travel</c:v>
                </c:pt>
                <c:pt idx="7">
                  <c:v>Books</c:v>
                </c:pt>
                <c:pt idx="8">
                  <c:v>Health &amp; Fitness</c:v>
                </c:pt>
                <c:pt idx="9">
                  <c:v>Music</c:v>
                </c:pt>
                <c:pt idx="10">
                  <c:v>Productivity</c:v>
                </c:pt>
                <c:pt idx="11">
                  <c:v>Food &amp; Drink</c:v>
                </c:pt>
                <c:pt idx="12">
                  <c:v>Sports</c:v>
                </c:pt>
              </c:strCache>
            </c:strRef>
          </c:cat>
          <c:val>
            <c:numRef>
              <c:f>Sheet1!$B$2:$B$14</c:f>
              <c:numCache>
                <c:formatCode>0.00%</c:formatCode>
                <c:ptCount val="13"/>
                <c:pt idx="0">
                  <c:v>0.22489999999999999</c:v>
                </c:pt>
                <c:pt idx="1">
                  <c:v>0.1038</c:v>
                </c:pt>
                <c:pt idx="2">
                  <c:v>9.4399999999999998E-2</c:v>
                </c:pt>
                <c:pt idx="3">
                  <c:v>4.4999999999999998E-2</c:v>
                </c:pt>
                <c:pt idx="4">
                  <c:v>6.4299999999999996E-2</c:v>
                </c:pt>
                <c:pt idx="5">
                  <c:v>5.0299999999999997E-2</c:v>
                </c:pt>
                <c:pt idx="6">
                  <c:v>4.2200000000000001E-2</c:v>
                </c:pt>
                <c:pt idx="7">
                  <c:v>3.3300000000000003E-2</c:v>
                </c:pt>
                <c:pt idx="8">
                  <c:v>2.93E-2</c:v>
                </c:pt>
                <c:pt idx="9">
                  <c:v>2.9100000000000001E-2</c:v>
                </c:pt>
                <c:pt idx="10">
                  <c:v>2.7900000000000001E-2</c:v>
                </c:pt>
                <c:pt idx="11">
                  <c:v>2.7199999999999998E-2</c:v>
                </c:pt>
                <c:pt idx="12">
                  <c:v>2.47E-2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FB-410C-BDB5-0F298FA0E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8844064"/>
        <c:axId val="768842752"/>
      </c:barChart>
      <c:catAx>
        <c:axId val="76884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8842752"/>
        <c:crosses val="autoZero"/>
        <c:auto val="1"/>
        <c:lblAlgn val="ctr"/>
        <c:lblOffset val="100"/>
        <c:noMultiLvlLbl val="0"/>
      </c:catAx>
      <c:valAx>
        <c:axId val="76884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884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0C15A6-2BD3-46D4-A908-6EF99D3805D9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89E167F2-9817-4115-9079-07DC801D0171}">
      <dgm:prSet phldrT="[Text]"/>
      <dgm:spPr/>
      <dgm:t>
        <a:bodyPr/>
        <a:lstStyle/>
        <a:p>
          <a:r>
            <a:rPr lang="en-IN" dirty="0" smtClean="0"/>
            <a:t>Why apps?</a:t>
          </a:r>
          <a:endParaRPr lang="en-US" dirty="0"/>
        </a:p>
      </dgm:t>
    </dgm:pt>
    <dgm:pt modelId="{200E6C94-4CBE-4677-B838-BC83716AED90}" type="parTrans" cxnId="{40CF27F9-1382-4DC1-A41D-EB5B1080C5C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E48B9F6-0E19-41E4-8426-6397A3DC0774}" type="sibTrans" cxnId="{40CF27F9-1382-4DC1-A41D-EB5B1080C5C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512DAAC-53BF-4D04-B8C5-C1461F4985F8}">
      <dgm:prSet/>
      <dgm:spPr/>
      <dgm:t>
        <a:bodyPr/>
        <a:lstStyle/>
        <a:p>
          <a:r>
            <a:rPr lang="en-IN" dirty="0" smtClean="0"/>
            <a:t>Decisions?</a:t>
          </a:r>
          <a:endParaRPr lang="en-US" dirty="0"/>
        </a:p>
      </dgm:t>
    </dgm:pt>
    <dgm:pt modelId="{F2EB1D8F-E9C5-44BB-9AE5-4821A7AA5198}" type="parTrans" cxnId="{C4F2906E-A32D-4066-A811-AA6F7489D30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7993A159-BF3F-4D4F-9B96-82F375FA0C7B}" type="sibTrans" cxnId="{C4F2906E-A32D-4066-A811-AA6F7489D30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96D12C5-EA78-444E-BC3E-C10615F66736}">
      <dgm:prSet/>
      <dgm:spPr/>
      <dgm:t>
        <a:bodyPr/>
        <a:lstStyle/>
        <a:p>
          <a:r>
            <a:rPr lang="en-IN" smtClean="0"/>
            <a:t>Case Studies</a:t>
          </a:r>
          <a:endParaRPr lang="en-US" dirty="0"/>
        </a:p>
      </dgm:t>
    </dgm:pt>
    <dgm:pt modelId="{FE9421D0-283F-466B-9211-6D8CF884944B}" type="parTrans" cxnId="{B3F44E8D-5F26-4671-9FA7-D05952F69C0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80537E7-305C-4F2F-A513-84A813428370}" type="sibTrans" cxnId="{B3F44E8D-5F26-4671-9FA7-D05952F69C0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6638835A-574F-42B4-AD49-E98EF58353CE}">
      <dgm:prSet/>
      <dgm:spPr/>
      <dgm:t>
        <a:bodyPr/>
        <a:lstStyle/>
        <a:p>
          <a:r>
            <a:rPr lang="en-US" dirty="0" smtClean="0"/>
            <a:t>Questions</a:t>
          </a:r>
          <a:endParaRPr lang="en-US" dirty="0"/>
        </a:p>
      </dgm:t>
    </dgm:pt>
    <dgm:pt modelId="{7D073109-AB7F-46FD-B4F6-F3D3719B6CD9}" type="parTrans" cxnId="{D493FA2A-0A84-4A7E-A906-942136BBF88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3872EF5-699B-4594-82C8-CD56FC137C50}" type="sibTrans" cxnId="{D493FA2A-0A84-4A7E-A906-942136BBF88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0B51459-94FB-4112-B594-5A4FEADBDE87}" type="pres">
      <dgm:prSet presAssocID="{090C15A6-2BD3-46D4-A908-6EF99D3805D9}" presName="Name0" presStyleCnt="0">
        <dgm:presLayoutVars>
          <dgm:dir/>
          <dgm:animLvl val="lvl"/>
          <dgm:resizeHandles val="exact"/>
        </dgm:presLayoutVars>
      </dgm:prSet>
      <dgm:spPr/>
    </dgm:pt>
    <dgm:pt modelId="{1C01A00D-1A9C-4979-83EA-84C55F77C248}" type="pres">
      <dgm:prSet presAssocID="{89E167F2-9817-4115-9079-07DC801D017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BB4617-C8C3-4FCD-9679-B77C3BF2F7D8}" type="pres">
      <dgm:prSet presAssocID="{2E48B9F6-0E19-41E4-8426-6397A3DC0774}" presName="parTxOnlySpace" presStyleCnt="0"/>
      <dgm:spPr/>
    </dgm:pt>
    <dgm:pt modelId="{A8FC165F-205E-4484-8934-5971380DE223}" type="pres">
      <dgm:prSet presAssocID="{F512DAAC-53BF-4D04-B8C5-C1461F4985F8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6166AB-9538-430C-BFC7-1039D44A74B1}" type="pres">
      <dgm:prSet presAssocID="{7993A159-BF3F-4D4F-9B96-82F375FA0C7B}" presName="parTxOnlySpace" presStyleCnt="0"/>
      <dgm:spPr/>
    </dgm:pt>
    <dgm:pt modelId="{9BFF8ACE-E923-46C4-AE33-FD9A3D436058}" type="pres">
      <dgm:prSet presAssocID="{696D12C5-EA78-444E-BC3E-C10615F66736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3E5297-83F6-48C4-87CD-9064BA740D42}" type="pres">
      <dgm:prSet presAssocID="{E80537E7-305C-4F2F-A513-84A813428370}" presName="parTxOnlySpace" presStyleCnt="0"/>
      <dgm:spPr/>
    </dgm:pt>
    <dgm:pt modelId="{9C24DFDC-CD36-4CA1-8B36-FCB6B3CBC174}" type="pres">
      <dgm:prSet presAssocID="{6638835A-574F-42B4-AD49-E98EF58353C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3F44E8D-5F26-4671-9FA7-D05952F69C0F}" srcId="{090C15A6-2BD3-46D4-A908-6EF99D3805D9}" destId="{696D12C5-EA78-444E-BC3E-C10615F66736}" srcOrd="2" destOrd="0" parTransId="{FE9421D0-283F-466B-9211-6D8CF884944B}" sibTransId="{E80537E7-305C-4F2F-A513-84A813428370}"/>
    <dgm:cxn modelId="{5A5F97D4-2533-4FA9-BDB1-4A1C69866480}" type="presOf" srcId="{F512DAAC-53BF-4D04-B8C5-C1461F4985F8}" destId="{A8FC165F-205E-4484-8934-5971380DE223}" srcOrd="0" destOrd="0" presId="urn:microsoft.com/office/officeart/2005/8/layout/chevron1"/>
    <dgm:cxn modelId="{D493FA2A-0A84-4A7E-A906-942136BBF888}" srcId="{090C15A6-2BD3-46D4-A908-6EF99D3805D9}" destId="{6638835A-574F-42B4-AD49-E98EF58353CE}" srcOrd="3" destOrd="0" parTransId="{7D073109-AB7F-46FD-B4F6-F3D3719B6CD9}" sibTransId="{13872EF5-699B-4594-82C8-CD56FC137C50}"/>
    <dgm:cxn modelId="{3337B36B-920E-4B40-8D90-09332AF1140C}" type="presOf" srcId="{696D12C5-EA78-444E-BC3E-C10615F66736}" destId="{9BFF8ACE-E923-46C4-AE33-FD9A3D436058}" srcOrd="0" destOrd="0" presId="urn:microsoft.com/office/officeart/2005/8/layout/chevron1"/>
    <dgm:cxn modelId="{40CF27F9-1382-4DC1-A41D-EB5B1080C5CF}" srcId="{090C15A6-2BD3-46D4-A908-6EF99D3805D9}" destId="{89E167F2-9817-4115-9079-07DC801D0171}" srcOrd="0" destOrd="0" parTransId="{200E6C94-4CBE-4677-B838-BC83716AED90}" sibTransId="{2E48B9F6-0E19-41E4-8426-6397A3DC0774}"/>
    <dgm:cxn modelId="{EACEF8B6-391C-4DB9-BBCA-8EA0833AC986}" type="presOf" srcId="{6638835A-574F-42B4-AD49-E98EF58353CE}" destId="{9C24DFDC-CD36-4CA1-8B36-FCB6B3CBC174}" srcOrd="0" destOrd="0" presId="urn:microsoft.com/office/officeart/2005/8/layout/chevron1"/>
    <dgm:cxn modelId="{AAF0A261-0EC1-4841-9D53-8A50C1A551CE}" type="presOf" srcId="{090C15A6-2BD3-46D4-A908-6EF99D3805D9}" destId="{80B51459-94FB-4112-B594-5A4FEADBDE87}" srcOrd="0" destOrd="0" presId="urn:microsoft.com/office/officeart/2005/8/layout/chevron1"/>
    <dgm:cxn modelId="{7CFE640B-CEFB-4077-8C91-A53DCF669C49}" type="presOf" srcId="{89E167F2-9817-4115-9079-07DC801D0171}" destId="{1C01A00D-1A9C-4979-83EA-84C55F77C248}" srcOrd="0" destOrd="0" presId="urn:microsoft.com/office/officeart/2005/8/layout/chevron1"/>
    <dgm:cxn modelId="{C4F2906E-A32D-4066-A811-AA6F7489D306}" srcId="{090C15A6-2BD3-46D4-A908-6EF99D3805D9}" destId="{F512DAAC-53BF-4D04-B8C5-C1461F4985F8}" srcOrd="1" destOrd="0" parTransId="{F2EB1D8F-E9C5-44BB-9AE5-4821A7AA5198}" sibTransId="{7993A159-BF3F-4D4F-9B96-82F375FA0C7B}"/>
    <dgm:cxn modelId="{5923A00A-648C-425B-9DBD-01A727ECB115}" type="presParOf" srcId="{80B51459-94FB-4112-B594-5A4FEADBDE87}" destId="{1C01A00D-1A9C-4979-83EA-84C55F77C248}" srcOrd="0" destOrd="0" presId="urn:microsoft.com/office/officeart/2005/8/layout/chevron1"/>
    <dgm:cxn modelId="{2687B1E0-B94A-454A-A047-E91D1080A3E5}" type="presParOf" srcId="{80B51459-94FB-4112-B594-5A4FEADBDE87}" destId="{31BB4617-C8C3-4FCD-9679-B77C3BF2F7D8}" srcOrd="1" destOrd="0" presId="urn:microsoft.com/office/officeart/2005/8/layout/chevron1"/>
    <dgm:cxn modelId="{09B5488E-CC2D-4310-905F-404721A9AAB3}" type="presParOf" srcId="{80B51459-94FB-4112-B594-5A4FEADBDE87}" destId="{A8FC165F-205E-4484-8934-5971380DE223}" srcOrd="2" destOrd="0" presId="urn:microsoft.com/office/officeart/2005/8/layout/chevron1"/>
    <dgm:cxn modelId="{8C65797C-DD24-4A25-9FC2-34224CD50479}" type="presParOf" srcId="{80B51459-94FB-4112-B594-5A4FEADBDE87}" destId="{3D6166AB-9538-430C-BFC7-1039D44A74B1}" srcOrd="3" destOrd="0" presId="urn:microsoft.com/office/officeart/2005/8/layout/chevron1"/>
    <dgm:cxn modelId="{0C2E99CE-E46F-4E53-AAA8-4DB1878C5164}" type="presParOf" srcId="{80B51459-94FB-4112-B594-5A4FEADBDE87}" destId="{9BFF8ACE-E923-46C4-AE33-FD9A3D436058}" srcOrd="4" destOrd="0" presId="urn:microsoft.com/office/officeart/2005/8/layout/chevron1"/>
    <dgm:cxn modelId="{BB4D88B6-730F-4F1A-A6F2-3F51E13AA691}" type="presParOf" srcId="{80B51459-94FB-4112-B594-5A4FEADBDE87}" destId="{B23E5297-83F6-48C4-87CD-9064BA740D42}" srcOrd="5" destOrd="0" presId="urn:microsoft.com/office/officeart/2005/8/layout/chevron1"/>
    <dgm:cxn modelId="{ACF834F8-98A9-4AE5-946A-4A0ED7C3EA7C}" type="presParOf" srcId="{80B51459-94FB-4112-B594-5A4FEADBDE87}" destId="{9C24DFDC-CD36-4CA1-8B36-FCB6B3CBC174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DA4BA9-3891-4D39-AE97-F94BDC0A97D2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738F0D2-291F-4BFF-A525-D9EDFEDF3E8F}">
      <dgm:prSet phldrT="[Text]"/>
      <dgm:spPr/>
      <dgm:t>
        <a:bodyPr/>
        <a:lstStyle/>
        <a:p>
          <a:r>
            <a:rPr lang="en-US" dirty="0" smtClean="0"/>
            <a:t>Native iOS / Android / Windows </a:t>
          </a:r>
          <a:endParaRPr lang="en-US" dirty="0"/>
        </a:p>
      </dgm:t>
    </dgm:pt>
    <dgm:pt modelId="{01D6BF97-3AF3-4217-B12A-7E80FEFDA380}" type="parTrans" cxnId="{25FBC4B6-F758-4C92-8972-ECA1E9A60C38}">
      <dgm:prSet/>
      <dgm:spPr/>
      <dgm:t>
        <a:bodyPr/>
        <a:lstStyle/>
        <a:p>
          <a:endParaRPr lang="en-US"/>
        </a:p>
      </dgm:t>
    </dgm:pt>
    <dgm:pt modelId="{1DD6F68C-2D50-4A7A-9138-037F40B9E7AD}" type="sibTrans" cxnId="{25FBC4B6-F758-4C92-8972-ECA1E9A60C38}">
      <dgm:prSet/>
      <dgm:spPr/>
      <dgm:t>
        <a:bodyPr/>
        <a:lstStyle/>
        <a:p>
          <a:endParaRPr lang="en-US"/>
        </a:p>
      </dgm:t>
    </dgm:pt>
    <dgm:pt modelId="{ADA67C88-4B87-437B-B202-066E7C44700C}">
      <dgm:prSet phldrT="[Text]"/>
      <dgm:spPr/>
      <dgm:t>
        <a:bodyPr/>
        <a:lstStyle/>
        <a:p>
          <a:r>
            <a:rPr lang="en-US" dirty="0" smtClean="0"/>
            <a:t>Apache Cordova </a:t>
          </a:r>
          <a:endParaRPr lang="en-US" dirty="0"/>
        </a:p>
      </dgm:t>
    </dgm:pt>
    <dgm:pt modelId="{15F8F4D1-FE33-4F4F-95BA-C3D3AF391D58}" type="parTrans" cxnId="{1ABE5146-8442-4A2B-89A0-9B16D2A9C194}">
      <dgm:prSet/>
      <dgm:spPr/>
      <dgm:t>
        <a:bodyPr/>
        <a:lstStyle/>
        <a:p>
          <a:endParaRPr lang="en-US"/>
        </a:p>
      </dgm:t>
    </dgm:pt>
    <dgm:pt modelId="{38B6F7A3-7A54-4A87-A571-77503F27075F}" type="sibTrans" cxnId="{1ABE5146-8442-4A2B-89A0-9B16D2A9C194}">
      <dgm:prSet/>
      <dgm:spPr/>
      <dgm:t>
        <a:bodyPr/>
        <a:lstStyle/>
        <a:p>
          <a:endParaRPr lang="en-US"/>
        </a:p>
      </dgm:t>
    </dgm:pt>
    <dgm:pt modelId="{D6A47A0A-BF15-47C8-9832-FAF8CDBF0F64}">
      <dgm:prSet phldrT="[Text]"/>
      <dgm:spPr/>
      <dgm:t>
        <a:bodyPr/>
        <a:lstStyle/>
        <a:p>
          <a:r>
            <a:rPr lang="en-US" dirty="0" smtClean="0"/>
            <a:t>Best possible user experience</a:t>
          </a:r>
          <a:endParaRPr lang="en-US" dirty="0"/>
        </a:p>
      </dgm:t>
    </dgm:pt>
    <dgm:pt modelId="{8791E5D9-E0DC-448A-BE1A-40193620A9F1}" type="parTrans" cxnId="{27FD6688-B281-4A08-A030-CC7B311ED6D7}">
      <dgm:prSet/>
      <dgm:spPr/>
      <dgm:t>
        <a:bodyPr/>
        <a:lstStyle/>
        <a:p>
          <a:endParaRPr lang="en-US"/>
        </a:p>
      </dgm:t>
    </dgm:pt>
    <dgm:pt modelId="{3A8698FD-B8A6-4475-9296-397352834164}" type="sibTrans" cxnId="{27FD6688-B281-4A08-A030-CC7B311ED6D7}">
      <dgm:prSet/>
      <dgm:spPr/>
      <dgm:t>
        <a:bodyPr/>
        <a:lstStyle/>
        <a:p>
          <a:endParaRPr lang="en-US"/>
        </a:p>
      </dgm:t>
    </dgm:pt>
    <dgm:pt modelId="{E4F448C1-719C-43D3-B0EF-96246CE214C8}">
      <dgm:prSet/>
      <dgm:spPr/>
      <dgm:t>
        <a:bodyPr/>
        <a:lstStyle/>
        <a:p>
          <a:r>
            <a:rPr lang="en-US" dirty="0" smtClean="0"/>
            <a:t>Mobile Apps with HTML, CSS &amp; </a:t>
          </a:r>
          <a:r>
            <a:rPr lang="en-US" dirty="0" err="1" smtClean="0"/>
            <a:t>Javascript</a:t>
          </a:r>
          <a:endParaRPr lang="en-US" dirty="0"/>
        </a:p>
      </dgm:t>
    </dgm:pt>
    <dgm:pt modelId="{9F761633-1A3A-4504-B3F2-271192115C90}" type="parTrans" cxnId="{8FDDB1D0-196A-4B76-86F9-4248732DC1E0}">
      <dgm:prSet/>
      <dgm:spPr/>
      <dgm:t>
        <a:bodyPr/>
        <a:lstStyle/>
        <a:p>
          <a:endParaRPr lang="en-US"/>
        </a:p>
      </dgm:t>
    </dgm:pt>
    <dgm:pt modelId="{AE6B1CA7-FE68-4741-9A6E-06AC37034F04}" type="sibTrans" cxnId="{8FDDB1D0-196A-4B76-86F9-4248732DC1E0}">
      <dgm:prSet/>
      <dgm:spPr/>
      <dgm:t>
        <a:bodyPr/>
        <a:lstStyle/>
        <a:p>
          <a:endParaRPr lang="en-US"/>
        </a:p>
      </dgm:t>
    </dgm:pt>
    <dgm:pt modelId="{14A85429-4913-4D73-8117-E655C567C966}">
      <dgm:prSet/>
      <dgm:spPr/>
      <dgm:t>
        <a:bodyPr/>
        <a:lstStyle/>
        <a:p>
          <a:r>
            <a:rPr lang="en-US" dirty="0" smtClean="0"/>
            <a:t>Target multiple platforms with one code base</a:t>
          </a:r>
          <a:endParaRPr lang="en-US" dirty="0"/>
        </a:p>
      </dgm:t>
    </dgm:pt>
    <dgm:pt modelId="{22FC9B30-2D9B-488D-8BD8-EB31BB1CB4DE}" type="parTrans" cxnId="{62C59DC9-7FE0-4F23-870A-CA49EAE9B402}">
      <dgm:prSet/>
      <dgm:spPr/>
      <dgm:t>
        <a:bodyPr/>
        <a:lstStyle/>
        <a:p>
          <a:endParaRPr lang="en-US"/>
        </a:p>
      </dgm:t>
    </dgm:pt>
    <dgm:pt modelId="{A6B7378A-F2CF-443F-B745-418A8FC6D00F}" type="sibTrans" cxnId="{62C59DC9-7FE0-4F23-870A-CA49EAE9B402}">
      <dgm:prSet/>
      <dgm:spPr/>
      <dgm:t>
        <a:bodyPr/>
        <a:lstStyle/>
        <a:p>
          <a:endParaRPr lang="en-US"/>
        </a:p>
      </dgm:t>
    </dgm:pt>
    <dgm:pt modelId="{9A7625F8-55DB-4BB6-8A5F-632E192CF2E3}">
      <dgm:prSet phldrT="[Text]"/>
      <dgm:spPr/>
      <dgm:t>
        <a:bodyPr/>
        <a:lstStyle/>
        <a:p>
          <a:r>
            <a:rPr lang="en-US" dirty="0" smtClean="0"/>
            <a:t>Best performance</a:t>
          </a:r>
          <a:endParaRPr lang="en-US" dirty="0"/>
        </a:p>
      </dgm:t>
    </dgm:pt>
    <dgm:pt modelId="{57E6B149-E824-46D1-870D-B11CF78EB2D6}" type="parTrans" cxnId="{66884882-B6BE-427D-9C90-DD4D9DB8678F}">
      <dgm:prSet/>
      <dgm:spPr/>
      <dgm:t>
        <a:bodyPr/>
        <a:lstStyle/>
        <a:p>
          <a:endParaRPr lang="en-US"/>
        </a:p>
      </dgm:t>
    </dgm:pt>
    <dgm:pt modelId="{28313066-0F5B-4BC3-827D-8B4584C6C02C}" type="sibTrans" cxnId="{66884882-B6BE-427D-9C90-DD4D9DB8678F}">
      <dgm:prSet/>
      <dgm:spPr/>
      <dgm:t>
        <a:bodyPr/>
        <a:lstStyle/>
        <a:p>
          <a:endParaRPr lang="en-US"/>
        </a:p>
      </dgm:t>
    </dgm:pt>
    <dgm:pt modelId="{B9DFCB63-50FE-49C8-A45D-1966040BAF95}">
      <dgm:prSet phldrT="[Text]"/>
      <dgm:spPr/>
      <dgm:t>
        <a:bodyPr/>
        <a:lstStyle/>
        <a:p>
          <a:r>
            <a:rPr lang="en-US" dirty="0" smtClean="0"/>
            <a:t>Widest functionality</a:t>
          </a:r>
          <a:endParaRPr lang="en-US" dirty="0"/>
        </a:p>
      </dgm:t>
    </dgm:pt>
    <dgm:pt modelId="{4A250B2C-5CD5-4D8D-AF75-7D52AA7CF696}" type="parTrans" cxnId="{77D45F4F-67EE-4BC0-A1E1-B3D1EE220D2A}">
      <dgm:prSet/>
      <dgm:spPr/>
      <dgm:t>
        <a:bodyPr/>
        <a:lstStyle/>
        <a:p>
          <a:endParaRPr lang="en-US"/>
        </a:p>
      </dgm:t>
    </dgm:pt>
    <dgm:pt modelId="{105BBC1F-0648-4C4F-920F-97912166F876}" type="sibTrans" cxnId="{77D45F4F-67EE-4BC0-A1E1-B3D1EE220D2A}">
      <dgm:prSet/>
      <dgm:spPr/>
      <dgm:t>
        <a:bodyPr/>
        <a:lstStyle/>
        <a:p>
          <a:endParaRPr lang="en-US"/>
        </a:p>
      </dgm:t>
    </dgm:pt>
    <dgm:pt modelId="{56E28441-6835-405E-A237-399D48B5E60A}">
      <dgm:prSet phldrT="[Text]"/>
      <dgm:spPr/>
      <dgm:t>
        <a:bodyPr/>
        <a:lstStyle/>
        <a:p>
          <a:r>
            <a:rPr lang="en-US" dirty="0" smtClean="0"/>
            <a:t>Access to all sensors </a:t>
          </a:r>
          <a:endParaRPr lang="en-US" dirty="0"/>
        </a:p>
      </dgm:t>
    </dgm:pt>
    <dgm:pt modelId="{FA1B469C-4D63-4A88-9241-426730A4B0F1}" type="parTrans" cxnId="{C2B7C75F-C73D-41CA-BBCE-E9A87F3BE2AD}">
      <dgm:prSet/>
      <dgm:spPr/>
      <dgm:t>
        <a:bodyPr/>
        <a:lstStyle/>
        <a:p>
          <a:endParaRPr lang="en-US"/>
        </a:p>
      </dgm:t>
    </dgm:pt>
    <dgm:pt modelId="{42C97126-B3CB-4BE7-A7FE-5F9EF0432647}" type="sibTrans" cxnId="{C2B7C75F-C73D-41CA-BBCE-E9A87F3BE2AD}">
      <dgm:prSet/>
      <dgm:spPr/>
      <dgm:t>
        <a:bodyPr/>
        <a:lstStyle/>
        <a:p>
          <a:endParaRPr lang="en-US"/>
        </a:p>
      </dgm:t>
    </dgm:pt>
    <dgm:pt modelId="{E2CD6BA0-6CAA-4690-99E8-263C5A3B80BC}">
      <dgm:prSet phldrT="[Text]"/>
      <dgm:spPr/>
      <dgm:t>
        <a:bodyPr/>
        <a:lstStyle/>
        <a:p>
          <a:r>
            <a:rPr lang="en-US" dirty="0" smtClean="0"/>
            <a:t>Individual code base for each platform</a:t>
          </a:r>
          <a:endParaRPr lang="en-US" dirty="0"/>
        </a:p>
      </dgm:t>
    </dgm:pt>
    <dgm:pt modelId="{6C509A0A-BC32-44FE-89DB-A133D44F1A0E}" type="parTrans" cxnId="{BD43450F-B9EC-4AC4-8E89-42C071B5E68B}">
      <dgm:prSet/>
      <dgm:spPr/>
      <dgm:t>
        <a:bodyPr/>
        <a:lstStyle/>
        <a:p>
          <a:endParaRPr lang="en-US"/>
        </a:p>
      </dgm:t>
    </dgm:pt>
    <dgm:pt modelId="{72FC41A3-C19F-4D09-8B33-440A91EAAE5C}" type="sibTrans" cxnId="{BD43450F-B9EC-4AC4-8E89-42C071B5E68B}">
      <dgm:prSet/>
      <dgm:spPr/>
      <dgm:t>
        <a:bodyPr/>
        <a:lstStyle/>
        <a:p>
          <a:endParaRPr lang="en-US"/>
        </a:p>
      </dgm:t>
    </dgm:pt>
    <dgm:pt modelId="{B5DF1240-5049-44A5-AEED-8C07F69677DA}">
      <dgm:prSet phldrT="[Text]"/>
      <dgm:spPr/>
      <dgm:t>
        <a:bodyPr/>
        <a:lstStyle/>
        <a:p>
          <a:r>
            <a:rPr lang="en-US" dirty="0" err="1" smtClean="0"/>
            <a:t>Xamarin</a:t>
          </a:r>
          <a:r>
            <a:rPr lang="en-US" dirty="0" smtClean="0"/>
            <a:t> </a:t>
          </a:r>
          <a:endParaRPr lang="en-US" dirty="0"/>
        </a:p>
      </dgm:t>
    </dgm:pt>
    <dgm:pt modelId="{06BCE349-F638-4855-8632-7E2E416A6A2A}" type="parTrans" cxnId="{181831B3-63EA-4A1E-8B89-4E353FDC9A18}">
      <dgm:prSet/>
      <dgm:spPr/>
      <dgm:t>
        <a:bodyPr/>
        <a:lstStyle/>
        <a:p>
          <a:endParaRPr lang="en-US"/>
        </a:p>
      </dgm:t>
    </dgm:pt>
    <dgm:pt modelId="{46040D09-E73B-401D-96A8-22434714893A}" type="sibTrans" cxnId="{181831B3-63EA-4A1E-8B89-4E353FDC9A18}">
      <dgm:prSet/>
      <dgm:spPr/>
      <dgm:t>
        <a:bodyPr/>
        <a:lstStyle/>
        <a:p>
          <a:endParaRPr lang="en-US"/>
        </a:p>
      </dgm:t>
    </dgm:pt>
    <dgm:pt modelId="{5CBD12ED-D3D8-40A2-A4DB-D82A7806446E}">
      <dgm:prSet phldrT="[Text]"/>
      <dgm:spPr/>
      <dgm:t>
        <a:bodyPr/>
        <a:lstStyle/>
        <a:p>
          <a:r>
            <a:rPr lang="en-IN" b="0" i="0" dirty="0" smtClean="0"/>
            <a:t>Create native iOS, Android, Windows, and Mac apps in C#</a:t>
          </a:r>
          <a:endParaRPr lang="en-US" dirty="0"/>
        </a:p>
      </dgm:t>
    </dgm:pt>
    <dgm:pt modelId="{9D9E5A04-0541-477D-9ED8-5633575CF986}" type="parTrans" cxnId="{9E80C793-C483-4152-9030-501B3259B241}">
      <dgm:prSet/>
      <dgm:spPr/>
      <dgm:t>
        <a:bodyPr/>
        <a:lstStyle/>
        <a:p>
          <a:endParaRPr lang="en-US"/>
        </a:p>
      </dgm:t>
    </dgm:pt>
    <dgm:pt modelId="{B2D53B14-5E37-4847-A4E2-8C6F539792EE}" type="sibTrans" cxnId="{9E80C793-C483-4152-9030-501B3259B241}">
      <dgm:prSet/>
      <dgm:spPr/>
      <dgm:t>
        <a:bodyPr/>
        <a:lstStyle/>
        <a:p>
          <a:endParaRPr lang="en-US"/>
        </a:p>
      </dgm:t>
    </dgm:pt>
    <dgm:pt modelId="{45DC9CBC-F1C5-4582-A357-9C84038F1BF9}">
      <dgm:prSet phldrT="[Text]"/>
      <dgm:spPr/>
      <dgm:t>
        <a:bodyPr/>
        <a:lstStyle/>
        <a:p>
          <a:r>
            <a:rPr lang="en-IN" b="0" i="0" dirty="0" smtClean="0"/>
            <a:t>Anything you can do in Objective-C, Swift, or Java you can do in C# with </a:t>
          </a:r>
          <a:r>
            <a:rPr lang="en-IN" b="0" i="0" dirty="0" err="1" smtClean="0"/>
            <a:t>Xamarin</a:t>
          </a:r>
          <a:endParaRPr lang="en-US" dirty="0"/>
        </a:p>
      </dgm:t>
    </dgm:pt>
    <dgm:pt modelId="{3FD70236-B9E4-4947-BDE2-74608B67EA40}" type="parTrans" cxnId="{F53D6AC1-22B2-44EF-B582-126361C49DEF}">
      <dgm:prSet/>
      <dgm:spPr/>
      <dgm:t>
        <a:bodyPr/>
        <a:lstStyle/>
        <a:p>
          <a:endParaRPr lang="en-US"/>
        </a:p>
      </dgm:t>
    </dgm:pt>
    <dgm:pt modelId="{05F8A09F-D91F-4BD8-A69D-B3A2095B9F81}" type="sibTrans" cxnId="{F53D6AC1-22B2-44EF-B582-126361C49DEF}">
      <dgm:prSet/>
      <dgm:spPr/>
      <dgm:t>
        <a:bodyPr/>
        <a:lstStyle/>
        <a:p>
          <a:endParaRPr lang="en-US"/>
        </a:p>
      </dgm:t>
    </dgm:pt>
    <dgm:pt modelId="{597CBB53-3D3F-4520-BA85-B4523684BAE2}">
      <dgm:prSet phldrT="[Text]"/>
      <dgm:spPr/>
      <dgm:t>
        <a:bodyPr/>
        <a:lstStyle/>
        <a:p>
          <a:r>
            <a:rPr lang="en-US" dirty="0" smtClean="0"/>
            <a:t>Facebook React Native</a:t>
          </a:r>
          <a:endParaRPr lang="en-US" dirty="0"/>
        </a:p>
      </dgm:t>
    </dgm:pt>
    <dgm:pt modelId="{ED5112DD-72EB-42F0-914B-2639154E7602}" type="parTrans" cxnId="{955586FB-DDC3-4774-8D26-8400DC4C625F}">
      <dgm:prSet/>
      <dgm:spPr/>
      <dgm:t>
        <a:bodyPr/>
        <a:lstStyle/>
        <a:p>
          <a:endParaRPr lang="en-US"/>
        </a:p>
      </dgm:t>
    </dgm:pt>
    <dgm:pt modelId="{AE8A55F1-9ADB-4DA7-9A57-DF921BF2E8E8}" type="sibTrans" cxnId="{955586FB-DDC3-4774-8D26-8400DC4C625F}">
      <dgm:prSet/>
      <dgm:spPr/>
      <dgm:t>
        <a:bodyPr/>
        <a:lstStyle/>
        <a:p>
          <a:endParaRPr lang="en-US"/>
        </a:p>
      </dgm:t>
    </dgm:pt>
    <dgm:pt modelId="{3A01A068-9B9A-4A5D-9611-944C56F3A466}">
      <dgm:prSet phldrT="[Text]"/>
      <dgm:spPr/>
      <dgm:t>
        <a:bodyPr/>
        <a:lstStyle/>
        <a:p>
          <a:r>
            <a:rPr lang="en-US" dirty="0" smtClean="0"/>
            <a:t>Build Native iOS &amp; Android Apps with </a:t>
          </a:r>
          <a:r>
            <a:rPr lang="en-US" dirty="0" err="1" smtClean="0"/>
            <a:t>Javascript</a:t>
          </a:r>
          <a:endParaRPr lang="en-US" dirty="0"/>
        </a:p>
      </dgm:t>
    </dgm:pt>
    <dgm:pt modelId="{4296C545-E908-4CC5-AF58-D80488985C29}" type="parTrans" cxnId="{B8750D77-F95D-4E3F-BC69-B24CF01CCAE4}">
      <dgm:prSet/>
      <dgm:spPr/>
      <dgm:t>
        <a:bodyPr/>
        <a:lstStyle/>
        <a:p>
          <a:endParaRPr lang="en-US"/>
        </a:p>
      </dgm:t>
    </dgm:pt>
    <dgm:pt modelId="{8191619C-7D7F-4EC7-AA10-6972E0F9EB36}" type="sibTrans" cxnId="{B8750D77-F95D-4E3F-BC69-B24CF01CCAE4}">
      <dgm:prSet/>
      <dgm:spPr/>
      <dgm:t>
        <a:bodyPr/>
        <a:lstStyle/>
        <a:p>
          <a:endParaRPr lang="en-US"/>
        </a:p>
      </dgm:t>
    </dgm:pt>
    <dgm:pt modelId="{7C9D0F3F-A310-479A-AC18-7153C147D7C6}">
      <dgm:prSet phldrT="[Text]"/>
      <dgm:spPr/>
      <dgm:t>
        <a:bodyPr/>
        <a:lstStyle/>
        <a:p>
          <a:r>
            <a:rPr lang="en-US" dirty="0" smtClean="0"/>
            <a:t>Learn Once, Write anywhere</a:t>
          </a:r>
          <a:endParaRPr lang="en-US" dirty="0"/>
        </a:p>
      </dgm:t>
    </dgm:pt>
    <dgm:pt modelId="{DE626FEA-B64D-49CF-B962-0073FE0AB4B7}" type="parTrans" cxnId="{7DA44A6C-B817-446E-BC66-996BBDFA720A}">
      <dgm:prSet/>
      <dgm:spPr/>
      <dgm:t>
        <a:bodyPr/>
        <a:lstStyle/>
        <a:p>
          <a:endParaRPr lang="en-US"/>
        </a:p>
      </dgm:t>
    </dgm:pt>
    <dgm:pt modelId="{DDEE4214-71F5-4D48-A15C-F5C03DF31CEC}" type="sibTrans" cxnId="{7DA44A6C-B817-446E-BC66-996BBDFA720A}">
      <dgm:prSet/>
      <dgm:spPr/>
      <dgm:t>
        <a:bodyPr/>
        <a:lstStyle/>
        <a:p>
          <a:endParaRPr lang="en-US"/>
        </a:p>
      </dgm:t>
    </dgm:pt>
    <dgm:pt modelId="{F0A9F115-D363-415C-AF9D-DB1D4A839F60}" type="pres">
      <dgm:prSet presAssocID="{22DA4BA9-3891-4D39-AE97-F94BDC0A97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F25C69-0D97-4DCD-8E7E-79BE8E85942A}" type="pres">
      <dgm:prSet presAssocID="{8738F0D2-291F-4BFF-A525-D9EDFEDF3E8F}" presName="parentLin" presStyleCnt="0"/>
      <dgm:spPr/>
    </dgm:pt>
    <dgm:pt modelId="{2E21545A-1E25-45CE-B52F-94DAE1318E05}" type="pres">
      <dgm:prSet presAssocID="{8738F0D2-291F-4BFF-A525-D9EDFEDF3E8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74BE92EC-9EB8-4546-BB24-3D1EA386D8D9}" type="pres">
      <dgm:prSet presAssocID="{8738F0D2-291F-4BFF-A525-D9EDFEDF3E8F}" presName="parentText" presStyleLbl="node1" presStyleIdx="0" presStyleCnt="4" custLinFactNeighborY="439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99308A-1EA6-4A69-A1D5-4369EC014057}" type="pres">
      <dgm:prSet presAssocID="{8738F0D2-291F-4BFF-A525-D9EDFEDF3E8F}" presName="negativeSpace" presStyleCnt="0"/>
      <dgm:spPr/>
    </dgm:pt>
    <dgm:pt modelId="{D9463D36-0E66-47AF-BBBF-9576E94AFC02}" type="pres">
      <dgm:prSet presAssocID="{8738F0D2-291F-4BFF-A525-D9EDFEDF3E8F}" presName="childText" presStyleLbl="conFgAcc1" presStyleIdx="0" presStyleCnt="4" custLinFactNeighborX="315" custLinFactNeighborY="-76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BA67AB-28DC-417B-B188-9B9AF1EDA301}" type="pres">
      <dgm:prSet presAssocID="{1DD6F68C-2D50-4A7A-9138-037F40B9E7AD}" presName="spaceBetweenRectangles" presStyleCnt="0"/>
      <dgm:spPr/>
    </dgm:pt>
    <dgm:pt modelId="{92E80501-141F-4A1B-B5ED-7CD6F867842E}" type="pres">
      <dgm:prSet presAssocID="{B5DF1240-5049-44A5-AEED-8C07F69677DA}" presName="parentLin" presStyleCnt="0"/>
      <dgm:spPr/>
    </dgm:pt>
    <dgm:pt modelId="{D4C483B5-67FC-4150-88A7-24DC2DD88C8C}" type="pres">
      <dgm:prSet presAssocID="{B5DF1240-5049-44A5-AEED-8C07F69677DA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B3CC899-3675-4E35-B9D3-E04C9C91BB6B}" type="pres">
      <dgm:prSet presAssocID="{B5DF1240-5049-44A5-AEED-8C07F69677D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56AA3D-4B08-4F17-8BCC-34B6C1056B9F}" type="pres">
      <dgm:prSet presAssocID="{B5DF1240-5049-44A5-AEED-8C07F69677DA}" presName="negativeSpace" presStyleCnt="0"/>
      <dgm:spPr/>
    </dgm:pt>
    <dgm:pt modelId="{6496F98F-D872-452B-BB9F-F5747E475F36}" type="pres">
      <dgm:prSet presAssocID="{B5DF1240-5049-44A5-AEED-8C07F69677DA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1411C-12FA-408D-B16A-F81E10EB0941}" type="pres">
      <dgm:prSet presAssocID="{46040D09-E73B-401D-96A8-22434714893A}" presName="spaceBetweenRectangles" presStyleCnt="0"/>
      <dgm:spPr/>
    </dgm:pt>
    <dgm:pt modelId="{8C171BF0-97A0-4E36-B065-C434702F4048}" type="pres">
      <dgm:prSet presAssocID="{597CBB53-3D3F-4520-BA85-B4523684BAE2}" presName="parentLin" presStyleCnt="0"/>
      <dgm:spPr/>
    </dgm:pt>
    <dgm:pt modelId="{0000A76D-B3A5-438A-BBDD-B8EC7F5B0BC3}" type="pres">
      <dgm:prSet presAssocID="{597CBB53-3D3F-4520-BA85-B4523684BAE2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60B4A6C3-D0AC-491D-9E2F-000CE1F770B3}" type="pres">
      <dgm:prSet presAssocID="{597CBB53-3D3F-4520-BA85-B4523684BAE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487FFA-8D50-4E18-88DF-3B504169D83C}" type="pres">
      <dgm:prSet presAssocID="{597CBB53-3D3F-4520-BA85-B4523684BAE2}" presName="negativeSpace" presStyleCnt="0"/>
      <dgm:spPr/>
    </dgm:pt>
    <dgm:pt modelId="{D9C812F6-BDAE-411D-B3D6-8A845C57FD88}" type="pres">
      <dgm:prSet presAssocID="{597CBB53-3D3F-4520-BA85-B4523684BAE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427F66-256F-4E7F-884F-D52DEA26ED0D}" type="pres">
      <dgm:prSet presAssocID="{AE8A55F1-9ADB-4DA7-9A57-DF921BF2E8E8}" presName="spaceBetweenRectangles" presStyleCnt="0"/>
      <dgm:spPr/>
    </dgm:pt>
    <dgm:pt modelId="{8A5B3F20-4266-4162-8D2F-59DADA14A2C8}" type="pres">
      <dgm:prSet presAssocID="{ADA67C88-4B87-437B-B202-066E7C44700C}" presName="parentLin" presStyleCnt="0"/>
      <dgm:spPr/>
    </dgm:pt>
    <dgm:pt modelId="{9A461E83-4AEA-4429-969A-385DD926C425}" type="pres">
      <dgm:prSet presAssocID="{ADA67C88-4B87-437B-B202-066E7C44700C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EE1C1BB5-27C7-4459-A882-072785545F27}" type="pres">
      <dgm:prSet presAssocID="{ADA67C88-4B87-437B-B202-066E7C44700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EA5532-5683-40CC-8E42-58BD57C29596}" type="pres">
      <dgm:prSet presAssocID="{ADA67C88-4B87-437B-B202-066E7C44700C}" presName="negativeSpace" presStyleCnt="0"/>
      <dgm:spPr/>
    </dgm:pt>
    <dgm:pt modelId="{556594EE-671B-424C-B3D7-2A4871850432}" type="pres">
      <dgm:prSet presAssocID="{ADA67C88-4B87-437B-B202-066E7C44700C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048DEA-B2FE-4043-8DDC-464C1C269768}" type="presOf" srcId="{5CBD12ED-D3D8-40A2-A4DB-D82A7806446E}" destId="{6496F98F-D872-452B-BB9F-F5747E475F36}" srcOrd="0" destOrd="0" presId="urn:microsoft.com/office/officeart/2005/8/layout/list1"/>
    <dgm:cxn modelId="{955586FB-DDC3-4774-8D26-8400DC4C625F}" srcId="{22DA4BA9-3891-4D39-AE97-F94BDC0A97D2}" destId="{597CBB53-3D3F-4520-BA85-B4523684BAE2}" srcOrd="2" destOrd="0" parTransId="{ED5112DD-72EB-42F0-914B-2639154E7602}" sibTransId="{AE8A55F1-9ADB-4DA7-9A57-DF921BF2E8E8}"/>
    <dgm:cxn modelId="{35B22773-A71C-4311-AAF6-8DE47253AECA}" type="presOf" srcId="{B5DF1240-5049-44A5-AEED-8C07F69677DA}" destId="{AB3CC899-3675-4E35-B9D3-E04C9C91BB6B}" srcOrd="1" destOrd="0" presId="urn:microsoft.com/office/officeart/2005/8/layout/list1"/>
    <dgm:cxn modelId="{95795842-B133-4D1E-9A04-10E34E46F763}" type="presOf" srcId="{B9DFCB63-50FE-49C8-A45D-1966040BAF95}" destId="{D9463D36-0E66-47AF-BBBF-9576E94AFC02}" srcOrd="0" destOrd="2" presId="urn:microsoft.com/office/officeart/2005/8/layout/list1"/>
    <dgm:cxn modelId="{C2B7C75F-C73D-41CA-BBCE-E9A87F3BE2AD}" srcId="{8738F0D2-291F-4BFF-A525-D9EDFEDF3E8F}" destId="{56E28441-6835-405E-A237-399D48B5E60A}" srcOrd="3" destOrd="0" parTransId="{FA1B469C-4D63-4A88-9241-426730A4B0F1}" sibTransId="{42C97126-B3CB-4BE7-A7FE-5F9EF0432647}"/>
    <dgm:cxn modelId="{9E80C793-C483-4152-9030-501B3259B241}" srcId="{B5DF1240-5049-44A5-AEED-8C07F69677DA}" destId="{5CBD12ED-D3D8-40A2-A4DB-D82A7806446E}" srcOrd="0" destOrd="0" parTransId="{9D9E5A04-0541-477D-9ED8-5633575CF986}" sibTransId="{B2D53B14-5E37-4847-A4E2-8C6F539792EE}"/>
    <dgm:cxn modelId="{25FBC4B6-F758-4C92-8972-ECA1E9A60C38}" srcId="{22DA4BA9-3891-4D39-AE97-F94BDC0A97D2}" destId="{8738F0D2-291F-4BFF-A525-D9EDFEDF3E8F}" srcOrd="0" destOrd="0" parTransId="{01D6BF97-3AF3-4217-B12A-7E80FEFDA380}" sibTransId="{1DD6F68C-2D50-4A7A-9138-037F40B9E7AD}"/>
    <dgm:cxn modelId="{7D96F5A3-B815-451C-AC30-255FABC5A509}" type="presOf" srcId="{B5DF1240-5049-44A5-AEED-8C07F69677DA}" destId="{D4C483B5-67FC-4150-88A7-24DC2DD88C8C}" srcOrd="0" destOrd="0" presId="urn:microsoft.com/office/officeart/2005/8/layout/list1"/>
    <dgm:cxn modelId="{897B4B2A-79C4-4467-8F01-4C77F1E173EE}" type="presOf" srcId="{56E28441-6835-405E-A237-399D48B5E60A}" destId="{D9463D36-0E66-47AF-BBBF-9576E94AFC02}" srcOrd="0" destOrd="3" presId="urn:microsoft.com/office/officeart/2005/8/layout/list1"/>
    <dgm:cxn modelId="{BD43450F-B9EC-4AC4-8E89-42C071B5E68B}" srcId="{8738F0D2-291F-4BFF-A525-D9EDFEDF3E8F}" destId="{E2CD6BA0-6CAA-4690-99E8-263C5A3B80BC}" srcOrd="4" destOrd="0" parTransId="{6C509A0A-BC32-44FE-89DB-A133D44F1A0E}" sibTransId="{72FC41A3-C19F-4D09-8B33-440A91EAAE5C}"/>
    <dgm:cxn modelId="{27FD6688-B281-4A08-A030-CC7B311ED6D7}" srcId="{8738F0D2-291F-4BFF-A525-D9EDFEDF3E8F}" destId="{D6A47A0A-BF15-47C8-9832-FAF8CDBF0F64}" srcOrd="0" destOrd="0" parTransId="{8791E5D9-E0DC-448A-BE1A-40193620A9F1}" sibTransId="{3A8698FD-B8A6-4475-9296-397352834164}"/>
    <dgm:cxn modelId="{8FDDB1D0-196A-4B76-86F9-4248732DC1E0}" srcId="{ADA67C88-4B87-437B-B202-066E7C44700C}" destId="{E4F448C1-719C-43D3-B0EF-96246CE214C8}" srcOrd="0" destOrd="0" parTransId="{9F761633-1A3A-4504-B3F2-271192115C90}" sibTransId="{AE6B1CA7-FE68-4741-9A6E-06AC37034F04}"/>
    <dgm:cxn modelId="{382FFF4F-349B-4A24-BA49-E01C0DA3BFD6}" type="presOf" srcId="{22DA4BA9-3891-4D39-AE97-F94BDC0A97D2}" destId="{F0A9F115-D363-415C-AF9D-DB1D4A839F60}" srcOrd="0" destOrd="0" presId="urn:microsoft.com/office/officeart/2005/8/layout/list1"/>
    <dgm:cxn modelId="{62C59DC9-7FE0-4F23-870A-CA49EAE9B402}" srcId="{ADA67C88-4B87-437B-B202-066E7C44700C}" destId="{14A85429-4913-4D73-8117-E655C567C966}" srcOrd="1" destOrd="0" parTransId="{22FC9B30-2D9B-488D-8BD8-EB31BB1CB4DE}" sibTransId="{A6B7378A-F2CF-443F-B745-418A8FC6D00F}"/>
    <dgm:cxn modelId="{1ABE5146-8442-4A2B-89A0-9B16D2A9C194}" srcId="{22DA4BA9-3891-4D39-AE97-F94BDC0A97D2}" destId="{ADA67C88-4B87-437B-B202-066E7C44700C}" srcOrd="3" destOrd="0" parTransId="{15F8F4D1-FE33-4F4F-95BA-C3D3AF391D58}" sibTransId="{38B6F7A3-7A54-4A87-A571-77503F27075F}"/>
    <dgm:cxn modelId="{91766F31-741B-4799-9A1C-E666B3E1D136}" type="presOf" srcId="{8738F0D2-291F-4BFF-A525-D9EDFEDF3E8F}" destId="{74BE92EC-9EB8-4546-BB24-3D1EA386D8D9}" srcOrd="1" destOrd="0" presId="urn:microsoft.com/office/officeart/2005/8/layout/list1"/>
    <dgm:cxn modelId="{7DA44A6C-B817-446E-BC66-996BBDFA720A}" srcId="{597CBB53-3D3F-4520-BA85-B4523684BAE2}" destId="{7C9D0F3F-A310-479A-AC18-7153C147D7C6}" srcOrd="1" destOrd="0" parTransId="{DE626FEA-B64D-49CF-B962-0073FE0AB4B7}" sibTransId="{DDEE4214-71F5-4D48-A15C-F5C03DF31CEC}"/>
    <dgm:cxn modelId="{5800B924-B9F6-4FE9-909D-829AEF06B96A}" type="presOf" srcId="{8738F0D2-291F-4BFF-A525-D9EDFEDF3E8F}" destId="{2E21545A-1E25-45CE-B52F-94DAE1318E05}" srcOrd="0" destOrd="0" presId="urn:microsoft.com/office/officeart/2005/8/layout/list1"/>
    <dgm:cxn modelId="{724F0EFB-D111-4CAA-B009-1987F37AC8AE}" type="presOf" srcId="{45DC9CBC-F1C5-4582-A357-9C84038F1BF9}" destId="{6496F98F-D872-452B-BB9F-F5747E475F36}" srcOrd="0" destOrd="1" presId="urn:microsoft.com/office/officeart/2005/8/layout/list1"/>
    <dgm:cxn modelId="{F36ECA48-8AF7-4728-BE5F-99630747C834}" type="presOf" srcId="{3A01A068-9B9A-4A5D-9611-944C56F3A466}" destId="{D9C812F6-BDAE-411D-B3D6-8A845C57FD88}" srcOrd="0" destOrd="0" presId="urn:microsoft.com/office/officeart/2005/8/layout/list1"/>
    <dgm:cxn modelId="{66884882-B6BE-427D-9C90-DD4D9DB8678F}" srcId="{8738F0D2-291F-4BFF-A525-D9EDFEDF3E8F}" destId="{9A7625F8-55DB-4BB6-8A5F-632E192CF2E3}" srcOrd="1" destOrd="0" parTransId="{57E6B149-E824-46D1-870D-B11CF78EB2D6}" sibTransId="{28313066-0F5B-4BC3-827D-8B4584C6C02C}"/>
    <dgm:cxn modelId="{48F09139-4612-487A-940C-953EE1248B12}" type="presOf" srcId="{ADA67C88-4B87-437B-B202-066E7C44700C}" destId="{9A461E83-4AEA-4429-969A-385DD926C425}" srcOrd="0" destOrd="0" presId="urn:microsoft.com/office/officeart/2005/8/layout/list1"/>
    <dgm:cxn modelId="{F53D6AC1-22B2-44EF-B582-126361C49DEF}" srcId="{B5DF1240-5049-44A5-AEED-8C07F69677DA}" destId="{45DC9CBC-F1C5-4582-A357-9C84038F1BF9}" srcOrd="1" destOrd="0" parTransId="{3FD70236-B9E4-4947-BDE2-74608B67EA40}" sibTransId="{05F8A09F-D91F-4BD8-A69D-B3A2095B9F81}"/>
    <dgm:cxn modelId="{C28C5CBC-8838-46A2-ACD9-5B34D9E5B38C}" type="presOf" srcId="{597CBB53-3D3F-4520-BA85-B4523684BAE2}" destId="{0000A76D-B3A5-438A-BBDD-B8EC7F5B0BC3}" srcOrd="0" destOrd="0" presId="urn:microsoft.com/office/officeart/2005/8/layout/list1"/>
    <dgm:cxn modelId="{9215BFD0-4F97-417E-A7B2-549CCCFEA0C3}" type="presOf" srcId="{E4F448C1-719C-43D3-B0EF-96246CE214C8}" destId="{556594EE-671B-424C-B3D7-2A4871850432}" srcOrd="0" destOrd="0" presId="urn:microsoft.com/office/officeart/2005/8/layout/list1"/>
    <dgm:cxn modelId="{BABCE5E3-9EB2-4A01-854D-E0664E57BFB6}" type="presOf" srcId="{ADA67C88-4B87-437B-B202-066E7C44700C}" destId="{EE1C1BB5-27C7-4459-A882-072785545F27}" srcOrd="1" destOrd="0" presId="urn:microsoft.com/office/officeart/2005/8/layout/list1"/>
    <dgm:cxn modelId="{FAA85EFB-646A-4004-A475-7CF4E4AF9BB7}" type="presOf" srcId="{7C9D0F3F-A310-479A-AC18-7153C147D7C6}" destId="{D9C812F6-BDAE-411D-B3D6-8A845C57FD88}" srcOrd="0" destOrd="1" presId="urn:microsoft.com/office/officeart/2005/8/layout/list1"/>
    <dgm:cxn modelId="{B8750D77-F95D-4E3F-BC69-B24CF01CCAE4}" srcId="{597CBB53-3D3F-4520-BA85-B4523684BAE2}" destId="{3A01A068-9B9A-4A5D-9611-944C56F3A466}" srcOrd="0" destOrd="0" parTransId="{4296C545-E908-4CC5-AF58-D80488985C29}" sibTransId="{8191619C-7D7F-4EC7-AA10-6972E0F9EB36}"/>
    <dgm:cxn modelId="{77D45F4F-67EE-4BC0-A1E1-B3D1EE220D2A}" srcId="{8738F0D2-291F-4BFF-A525-D9EDFEDF3E8F}" destId="{B9DFCB63-50FE-49C8-A45D-1966040BAF95}" srcOrd="2" destOrd="0" parTransId="{4A250B2C-5CD5-4D8D-AF75-7D52AA7CF696}" sibTransId="{105BBC1F-0648-4C4F-920F-97912166F876}"/>
    <dgm:cxn modelId="{181831B3-63EA-4A1E-8B89-4E353FDC9A18}" srcId="{22DA4BA9-3891-4D39-AE97-F94BDC0A97D2}" destId="{B5DF1240-5049-44A5-AEED-8C07F69677DA}" srcOrd="1" destOrd="0" parTransId="{06BCE349-F638-4855-8632-7E2E416A6A2A}" sibTransId="{46040D09-E73B-401D-96A8-22434714893A}"/>
    <dgm:cxn modelId="{D794AA47-DCE6-4B51-BA62-5613B6C1F106}" type="presOf" srcId="{14A85429-4913-4D73-8117-E655C567C966}" destId="{556594EE-671B-424C-B3D7-2A4871850432}" srcOrd="0" destOrd="1" presId="urn:microsoft.com/office/officeart/2005/8/layout/list1"/>
    <dgm:cxn modelId="{F73D2C3F-0619-4360-A4E0-E15CF461D761}" type="presOf" srcId="{E2CD6BA0-6CAA-4690-99E8-263C5A3B80BC}" destId="{D9463D36-0E66-47AF-BBBF-9576E94AFC02}" srcOrd="0" destOrd="4" presId="urn:microsoft.com/office/officeart/2005/8/layout/list1"/>
    <dgm:cxn modelId="{F613CA38-7D9B-4520-B503-45C7D5BC35FB}" type="presOf" srcId="{597CBB53-3D3F-4520-BA85-B4523684BAE2}" destId="{60B4A6C3-D0AC-491D-9E2F-000CE1F770B3}" srcOrd="1" destOrd="0" presId="urn:microsoft.com/office/officeart/2005/8/layout/list1"/>
    <dgm:cxn modelId="{32E13450-804F-4FFC-AAB9-00F9A0246862}" type="presOf" srcId="{D6A47A0A-BF15-47C8-9832-FAF8CDBF0F64}" destId="{D9463D36-0E66-47AF-BBBF-9576E94AFC02}" srcOrd="0" destOrd="0" presId="urn:microsoft.com/office/officeart/2005/8/layout/list1"/>
    <dgm:cxn modelId="{19C0A334-96FC-4DA5-9094-5FF18C96947A}" type="presOf" srcId="{9A7625F8-55DB-4BB6-8A5F-632E192CF2E3}" destId="{D9463D36-0E66-47AF-BBBF-9576E94AFC02}" srcOrd="0" destOrd="1" presId="urn:microsoft.com/office/officeart/2005/8/layout/list1"/>
    <dgm:cxn modelId="{1E74B842-7914-4636-9622-EF0A6217D586}" type="presParOf" srcId="{F0A9F115-D363-415C-AF9D-DB1D4A839F60}" destId="{41F25C69-0D97-4DCD-8E7E-79BE8E85942A}" srcOrd="0" destOrd="0" presId="urn:microsoft.com/office/officeart/2005/8/layout/list1"/>
    <dgm:cxn modelId="{37772B93-34A9-45C4-833C-3C032BC5BA10}" type="presParOf" srcId="{41F25C69-0D97-4DCD-8E7E-79BE8E85942A}" destId="{2E21545A-1E25-45CE-B52F-94DAE1318E05}" srcOrd="0" destOrd="0" presId="urn:microsoft.com/office/officeart/2005/8/layout/list1"/>
    <dgm:cxn modelId="{AB17133B-A5E0-4C55-BB65-503DE05A1690}" type="presParOf" srcId="{41F25C69-0D97-4DCD-8E7E-79BE8E85942A}" destId="{74BE92EC-9EB8-4546-BB24-3D1EA386D8D9}" srcOrd="1" destOrd="0" presId="urn:microsoft.com/office/officeart/2005/8/layout/list1"/>
    <dgm:cxn modelId="{573B3E0B-23C5-4A9B-81F0-67F754B01B8C}" type="presParOf" srcId="{F0A9F115-D363-415C-AF9D-DB1D4A839F60}" destId="{1299308A-1EA6-4A69-A1D5-4369EC014057}" srcOrd="1" destOrd="0" presId="urn:microsoft.com/office/officeart/2005/8/layout/list1"/>
    <dgm:cxn modelId="{FB957200-0D50-4356-8F35-87EF4FAC8F45}" type="presParOf" srcId="{F0A9F115-D363-415C-AF9D-DB1D4A839F60}" destId="{D9463D36-0E66-47AF-BBBF-9576E94AFC02}" srcOrd="2" destOrd="0" presId="urn:microsoft.com/office/officeart/2005/8/layout/list1"/>
    <dgm:cxn modelId="{4723BFA4-A6D6-4CD6-A94C-850104595A9F}" type="presParOf" srcId="{F0A9F115-D363-415C-AF9D-DB1D4A839F60}" destId="{D4BA67AB-28DC-417B-B188-9B9AF1EDA301}" srcOrd="3" destOrd="0" presId="urn:microsoft.com/office/officeart/2005/8/layout/list1"/>
    <dgm:cxn modelId="{41C92158-AF83-4AAA-B2DD-4CCD057412B8}" type="presParOf" srcId="{F0A9F115-D363-415C-AF9D-DB1D4A839F60}" destId="{92E80501-141F-4A1B-B5ED-7CD6F867842E}" srcOrd="4" destOrd="0" presId="urn:microsoft.com/office/officeart/2005/8/layout/list1"/>
    <dgm:cxn modelId="{ABDC48F9-E2F2-4ED5-8AB0-595B477DF964}" type="presParOf" srcId="{92E80501-141F-4A1B-B5ED-7CD6F867842E}" destId="{D4C483B5-67FC-4150-88A7-24DC2DD88C8C}" srcOrd="0" destOrd="0" presId="urn:microsoft.com/office/officeart/2005/8/layout/list1"/>
    <dgm:cxn modelId="{65AF95E9-E871-4136-851F-1A114AC39345}" type="presParOf" srcId="{92E80501-141F-4A1B-B5ED-7CD6F867842E}" destId="{AB3CC899-3675-4E35-B9D3-E04C9C91BB6B}" srcOrd="1" destOrd="0" presId="urn:microsoft.com/office/officeart/2005/8/layout/list1"/>
    <dgm:cxn modelId="{31ED5696-4916-4718-A5AD-926E5D29E0CF}" type="presParOf" srcId="{F0A9F115-D363-415C-AF9D-DB1D4A839F60}" destId="{A756AA3D-4B08-4F17-8BCC-34B6C1056B9F}" srcOrd="5" destOrd="0" presId="urn:microsoft.com/office/officeart/2005/8/layout/list1"/>
    <dgm:cxn modelId="{ABD154EC-7B29-471F-8B8B-7E0BC27CE529}" type="presParOf" srcId="{F0A9F115-D363-415C-AF9D-DB1D4A839F60}" destId="{6496F98F-D872-452B-BB9F-F5747E475F36}" srcOrd="6" destOrd="0" presId="urn:microsoft.com/office/officeart/2005/8/layout/list1"/>
    <dgm:cxn modelId="{8543FD7C-EA07-4B1D-AF0C-72679F1FFA98}" type="presParOf" srcId="{F0A9F115-D363-415C-AF9D-DB1D4A839F60}" destId="{1271411C-12FA-408D-B16A-F81E10EB0941}" srcOrd="7" destOrd="0" presId="urn:microsoft.com/office/officeart/2005/8/layout/list1"/>
    <dgm:cxn modelId="{8E395E46-2A04-4C2D-AE27-253414A561ED}" type="presParOf" srcId="{F0A9F115-D363-415C-AF9D-DB1D4A839F60}" destId="{8C171BF0-97A0-4E36-B065-C434702F4048}" srcOrd="8" destOrd="0" presId="urn:microsoft.com/office/officeart/2005/8/layout/list1"/>
    <dgm:cxn modelId="{FD2B5D44-2B0F-48EC-87A2-FBB54DAB02DF}" type="presParOf" srcId="{8C171BF0-97A0-4E36-B065-C434702F4048}" destId="{0000A76D-B3A5-438A-BBDD-B8EC7F5B0BC3}" srcOrd="0" destOrd="0" presId="urn:microsoft.com/office/officeart/2005/8/layout/list1"/>
    <dgm:cxn modelId="{D0B239BB-A5AB-4CC4-A197-2010A7B7EE46}" type="presParOf" srcId="{8C171BF0-97A0-4E36-B065-C434702F4048}" destId="{60B4A6C3-D0AC-491D-9E2F-000CE1F770B3}" srcOrd="1" destOrd="0" presId="urn:microsoft.com/office/officeart/2005/8/layout/list1"/>
    <dgm:cxn modelId="{F3270D37-D617-4AA4-BB47-ADDA5BD13EC2}" type="presParOf" srcId="{F0A9F115-D363-415C-AF9D-DB1D4A839F60}" destId="{15487FFA-8D50-4E18-88DF-3B504169D83C}" srcOrd="9" destOrd="0" presId="urn:microsoft.com/office/officeart/2005/8/layout/list1"/>
    <dgm:cxn modelId="{D33B7B92-7826-402A-909B-16B349F8E3AA}" type="presParOf" srcId="{F0A9F115-D363-415C-AF9D-DB1D4A839F60}" destId="{D9C812F6-BDAE-411D-B3D6-8A845C57FD88}" srcOrd="10" destOrd="0" presId="urn:microsoft.com/office/officeart/2005/8/layout/list1"/>
    <dgm:cxn modelId="{DE6B90B5-7B1B-48D7-B559-0CDBFF8576FD}" type="presParOf" srcId="{F0A9F115-D363-415C-AF9D-DB1D4A839F60}" destId="{8F427F66-256F-4E7F-884F-D52DEA26ED0D}" srcOrd="11" destOrd="0" presId="urn:microsoft.com/office/officeart/2005/8/layout/list1"/>
    <dgm:cxn modelId="{E1699FB3-9867-4C3E-ABB8-03D1DD7378C4}" type="presParOf" srcId="{F0A9F115-D363-415C-AF9D-DB1D4A839F60}" destId="{8A5B3F20-4266-4162-8D2F-59DADA14A2C8}" srcOrd="12" destOrd="0" presId="urn:microsoft.com/office/officeart/2005/8/layout/list1"/>
    <dgm:cxn modelId="{302F6660-D002-471F-B8E4-9E87CBEA20E8}" type="presParOf" srcId="{8A5B3F20-4266-4162-8D2F-59DADA14A2C8}" destId="{9A461E83-4AEA-4429-969A-385DD926C425}" srcOrd="0" destOrd="0" presId="urn:microsoft.com/office/officeart/2005/8/layout/list1"/>
    <dgm:cxn modelId="{FFD5DAF0-546A-44BF-928B-6F6AD9825CD1}" type="presParOf" srcId="{8A5B3F20-4266-4162-8D2F-59DADA14A2C8}" destId="{EE1C1BB5-27C7-4459-A882-072785545F27}" srcOrd="1" destOrd="0" presId="urn:microsoft.com/office/officeart/2005/8/layout/list1"/>
    <dgm:cxn modelId="{18FEFFD9-9F68-49E7-9AB1-871FA44B3939}" type="presParOf" srcId="{F0A9F115-D363-415C-AF9D-DB1D4A839F60}" destId="{5DEA5532-5683-40CC-8E42-58BD57C29596}" srcOrd="13" destOrd="0" presId="urn:microsoft.com/office/officeart/2005/8/layout/list1"/>
    <dgm:cxn modelId="{55AB0B70-6F78-4C7E-8C01-D106BED37C45}" type="presParOf" srcId="{F0A9F115-D363-415C-AF9D-DB1D4A839F60}" destId="{556594EE-671B-424C-B3D7-2A487185043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DF05B3-8A80-4F4E-8506-2B83CDA43526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FCA1AD94-820D-46B2-9FC4-37D5FC9DB524}">
      <dgm:prSet phldrT="[Text]"/>
      <dgm:spPr/>
      <dgm:t>
        <a:bodyPr/>
        <a:lstStyle/>
        <a:p>
          <a:r>
            <a:rPr lang="en-US" smtClean="0"/>
            <a:t>Facebook Parse</a:t>
          </a:r>
          <a:endParaRPr lang="en-US"/>
        </a:p>
      </dgm:t>
    </dgm:pt>
    <dgm:pt modelId="{D4E6F6FB-153E-494E-8DE7-25A1D9B3E009}" type="parTrans" cxnId="{F4319941-13BD-4C46-8812-9FF97B5EAC5C}">
      <dgm:prSet/>
      <dgm:spPr/>
      <dgm:t>
        <a:bodyPr/>
        <a:lstStyle/>
        <a:p>
          <a:endParaRPr lang="en-US"/>
        </a:p>
      </dgm:t>
    </dgm:pt>
    <dgm:pt modelId="{57AD3166-1CC3-4C1F-831E-C636047897D6}" type="sibTrans" cxnId="{F4319941-13BD-4C46-8812-9FF97B5EAC5C}">
      <dgm:prSet/>
      <dgm:spPr/>
      <dgm:t>
        <a:bodyPr/>
        <a:lstStyle/>
        <a:p>
          <a:endParaRPr lang="en-US"/>
        </a:p>
      </dgm:t>
    </dgm:pt>
    <dgm:pt modelId="{9F834EDB-703C-404B-BFF1-A7CB8F972231}">
      <dgm:prSet/>
      <dgm:spPr/>
      <dgm:t>
        <a:bodyPr/>
        <a:lstStyle/>
        <a:p>
          <a:r>
            <a:rPr lang="en-US" smtClean="0"/>
            <a:t>Digits</a:t>
          </a:r>
          <a:endParaRPr lang="en-US"/>
        </a:p>
      </dgm:t>
    </dgm:pt>
    <dgm:pt modelId="{3CBCE7F8-6687-4561-A5A8-7E1D4DAA0134}" type="parTrans" cxnId="{18FFFADB-3403-4EAD-8754-04D416FB525F}">
      <dgm:prSet/>
      <dgm:spPr/>
      <dgm:t>
        <a:bodyPr/>
        <a:lstStyle/>
        <a:p>
          <a:endParaRPr lang="en-US"/>
        </a:p>
      </dgm:t>
    </dgm:pt>
    <dgm:pt modelId="{B07EBD03-7DF8-43D1-80C4-F2D91C0131B3}" type="sibTrans" cxnId="{18FFFADB-3403-4EAD-8754-04D416FB525F}">
      <dgm:prSet/>
      <dgm:spPr/>
      <dgm:t>
        <a:bodyPr/>
        <a:lstStyle/>
        <a:p>
          <a:endParaRPr lang="en-US"/>
        </a:p>
      </dgm:t>
    </dgm:pt>
    <dgm:pt modelId="{9D2ED8C2-3A14-43FC-B65E-8F59AA1BE5F7}">
      <dgm:prSet/>
      <dgm:spPr/>
      <dgm:t>
        <a:bodyPr/>
        <a:lstStyle/>
        <a:p>
          <a:r>
            <a:rPr lang="en-US" smtClean="0"/>
            <a:t>Twilio</a:t>
          </a:r>
          <a:endParaRPr lang="en-US"/>
        </a:p>
      </dgm:t>
    </dgm:pt>
    <dgm:pt modelId="{C6A109AA-9B91-414A-A331-028A296BFC0B}" type="parTrans" cxnId="{BB23D7AE-F9CB-4599-8750-F7768F67F322}">
      <dgm:prSet/>
      <dgm:spPr/>
      <dgm:t>
        <a:bodyPr/>
        <a:lstStyle/>
        <a:p>
          <a:endParaRPr lang="en-US"/>
        </a:p>
      </dgm:t>
    </dgm:pt>
    <dgm:pt modelId="{8B84E9FF-87ED-4AA0-98E0-A2141B6B562A}" type="sibTrans" cxnId="{BB23D7AE-F9CB-4599-8750-F7768F67F322}">
      <dgm:prSet/>
      <dgm:spPr/>
      <dgm:t>
        <a:bodyPr/>
        <a:lstStyle/>
        <a:p>
          <a:endParaRPr lang="en-US"/>
        </a:p>
      </dgm:t>
    </dgm:pt>
    <dgm:pt modelId="{3C4D6522-1FFA-4B60-8227-EEC6DF419950}" type="pres">
      <dgm:prSet presAssocID="{8DDF05B3-8A80-4F4E-8506-2B83CDA4352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57A83FF-AF4F-4B6C-9CE7-2869199E2B8F}" type="pres">
      <dgm:prSet presAssocID="{FCA1AD94-820D-46B2-9FC4-37D5FC9DB52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8FFFC9-7668-4CA1-BA0E-D97482C044DE}" type="pres">
      <dgm:prSet presAssocID="{FCA1AD94-820D-46B2-9FC4-37D5FC9DB524}" presName="gear1srcNode" presStyleLbl="node1" presStyleIdx="0" presStyleCnt="3"/>
      <dgm:spPr/>
      <dgm:t>
        <a:bodyPr/>
        <a:lstStyle/>
        <a:p>
          <a:endParaRPr lang="en-US"/>
        </a:p>
      </dgm:t>
    </dgm:pt>
    <dgm:pt modelId="{0061EA07-849A-4DA6-9B88-8C939C1E3179}" type="pres">
      <dgm:prSet presAssocID="{FCA1AD94-820D-46B2-9FC4-37D5FC9DB524}" presName="gear1dstNode" presStyleLbl="node1" presStyleIdx="0" presStyleCnt="3"/>
      <dgm:spPr/>
      <dgm:t>
        <a:bodyPr/>
        <a:lstStyle/>
        <a:p>
          <a:endParaRPr lang="en-US"/>
        </a:p>
      </dgm:t>
    </dgm:pt>
    <dgm:pt modelId="{2E729875-9590-46BE-A758-7AAD839D7075}" type="pres">
      <dgm:prSet presAssocID="{9F834EDB-703C-404B-BFF1-A7CB8F972231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C54751-69FB-438A-B7D5-D1D391961982}" type="pres">
      <dgm:prSet presAssocID="{9F834EDB-703C-404B-BFF1-A7CB8F972231}" presName="gear2srcNode" presStyleLbl="node1" presStyleIdx="1" presStyleCnt="3"/>
      <dgm:spPr/>
      <dgm:t>
        <a:bodyPr/>
        <a:lstStyle/>
        <a:p>
          <a:endParaRPr lang="en-US"/>
        </a:p>
      </dgm:t>
    </dgm:pt>
    <dgm:pt modelId="{2DA8B77F-D071-45EE-8583-1688AAA2DB54}" type="pres">
      <dgm:prSet presAssocID="{9F834EDB-703C-404B-BFF1-A7CB8F972231}" presName="gear2dstNode" presStyleLbl="node1" presStyleIdx="1" presStyleCnt="3"/>
      <dgm:spPr/>
      <dgm:t>
        <a:bodyPr/>
        <a:lstStyle/>
        <a:p>
          <a:endParaRPr lang="en-US"/>
        </a:p>
      </dgm:t>
    </dgm:pt>
    <dgm:pt modelId="{9C7AF908-2EB2-4E9A-AA17-D78DB05E866C}" type="pres">
      <dgm:prSet presAssocID="{9D2ED8C2-3A14-43FC-B65E-8F59AA1BE5F7}" presName="gear3" presStyleLbl="node1" presStyleIdx="2" presStyleCnt="3"/>
      <dgm:spPr/>
      <dgm:t>
        <a:bodyPr/>
        <a:lstStyle/>
        <a:p>
          <a:endParaRPr lang="en-US"/>
        </a:p>
      </dgm:t>
    </dgm:pt>
    <dgm:pt modelId="{8E43B05A-AA32-4B63-8D06-2CC6C04D7830}" type="pres">
      <dgm:prSet presAssocID="{9D2ED8C2-3A14-43FC-B65E-8F59AA1BE5F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A29BD-1448-4AA6-8B54-4353D468D6C8}" type="pres">
      <dgm:prSet presAssocID="{9D2ED8C2-3A14-43FC-B65E-8F59AA1BE5F7}" presName="gear3srcNode" presStyleLbl="node1" presStyleIdx="2" presStyleCnt="3"/>
      <dgm:spPr/>
      <dgm:t>
        <a:bodyPr/>
        <a:lstStyle/>
        <a:p>
          <a:endParaRPr lang="en-US"/>
        </a:p>
      </dgm:t>
    </dgm:pt>
    <dgm:pt modelId="{AFA49E30-A6C9-46F8-85C4-1D02BCD56F28}" type="pres">
      <dgm:prSet presAssocID="{9D2ED8C2-3A14-43FC-B65E-8F59AA1BE5F7}" presName="gear3dstNode" presStyleLbl="node1" presStyleIdx="2" presStyleCnt="3"/>
      <dgm:spPr/>
      <dgm:t>
        <a:bodyPr/>
        <a:lstStyle/>
        <a:p>
          <a:endParaRPr lang="en-US"/>
        </a:p>
      </dgm:t>
    </dgm:pt>
    <dgm:pt modelId="{A9434BF6-8BE9-4DCA-A33C-199528A7815F}" type="pres">
      <dgm:prSet presAssocID="{57AD3166-1CC3-4C1F-831E-C636047897D6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D45DC26F-87F4-4657-85EF-0BD871B6B323}" type="pres">
      <dgm:prSet presAssocID="{B07EBD03-7DF8-43D1-80C4-F2D91C0131B3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56DA720F-C91B-4C6F-BE57-4EB9F97E6BC4}" type="pres">
      <dgm:prSet presAssocID="{8B84E9FF-87ED-4AA0-98E0-A2141B6B562A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BB23D7AE-F9CB-4599-8750-F7768F67F322}" srcId="{8DDF05B3-8A80-4F4E-8506-2B83CDA43526}" destId="{9D2ED8C2-3A14-43FC-B65E-8F59AA1BE5F7}" srcOrd="2" destOrd="0" parTransId="{C6A109AA-9B91-414A-A331-028A296BFC0B}" sibTransId="{8B84E9FF-87ED-4AA0-98E0-A2141B6B562A}"/>
    <dgm:cxn modelId="{9B3D7B97-899B-42BC-8B03-F39EA143A772}" type="presOf" srcId="{9D2ED8C2-3A14-43FC-B65E-8F59AA1BE5F7}" destId="{8E43B05A-AA32-4B63-8D06-2CC6C04D7830}" srcOrd="1" destOrd="0" presId="urn:microsoft.com/office/officeart/2005/8/layout/gear1"/>
    <dgm:cxn modelId="{18FFFADB-3403-4EAD-8754-04D416FB525F}" srcId="{8DDF05B3-8A80-4F4E-8506-2B83CDA43526}" destId="{9F834EDB-703C-404B-BFF1-A7CB8F972231}" srcOrd="1" destOrd="0" parTransId="{3CBCE7F8-6687-4561-A5A8-7E1D4DAA0134}" sibTransId="{B07EBD03-7DF8-43D1-80C4-F2D91C0131B3}"/>
    <dgm:cxn modelId="{8DB1148D-93D6-44A6-A91B-38E17AFE68A7}" type="presOf" srcId="{9F834EDB-703C-404B-BFF1-A7CB8F972231}" destId="{6EC54751-69FB-438A-B7D5-D1D391961982}" srcOrd="1" destOrd="0" presId="urn:microsoft.com/office/officeart/2005/8/layout/gear1"/>
    <dgm:cxn modelId="{CB5F0544-80AF-49F4-9645-675E4D877AFD}" type="presOf" srcId="{9F834EDB-703C-404B-BFF1-A7CB8F972231}" destId="{2DA8B77F-D071-45EE-8583-1688AAA2DB54}" srcOrd="2" destOrd="0" presId="urn:microsoft.com/office/officeart/2005/8/layout/gear1"/>
    <dgm:cxn modelId="{69062E19-48EB-48B6-B623-0B63EB8EB65D}" type="presOf" srcId="{9D2ED8C2-3A14-43FC-B65E-8F59AA1BE5F7}" destId="{9C7AF908-2EB2-4E9A-AA17-D78DB05E866C}" srcOrd="0" destOrd="0" presId="urn:microsoft.com/office/officeart/2005/8/layout/gear1"/>
    <dgm:cxn modelId="{553226FD-4346-4206-A87B-E1BD58A77380}" type="presOf" srcId="{FCA1AD94-820D-46B2-9FC4-37D5FC9DB524}" destId="{0061EA07-849A-4DA6-9B88-8C939C1E3179}" srcOrd="2" destOrd="0" presId="urn:microsoft.com/office/officeart/2005/8/layout/gear1"/>
    <dgm:cxn modelId="{5616F33D-04A0-400D-B8C3-923FFFB3B191}" type="presOf" srcId="{57AD3166-1CC3-4C1F-831E-C636047897D6}" destId="{A9434BF6-8BE9-4DCA-A33C-199528A7815F}" srcOrd="0" destOrd="0" presId="urn:microsoft.com/office/officeart/2005/8/layout/gear1"/>
    <dgm:cxn modelId="{F0F2B2DD-50C5-46BB-AE6E-1DEC143373F4}" type="presOf" srcId="{8DDF05B3-8A80-4F4E-8506-2B83CDA43526}" destId="{3C4D6522-1FFA-4B60-8227-EEC6DF419950}" srcOrd="0" destOrd="0" presId="urn:microsoft.com/office/officeart/2005/8/layout/gear1"/>
    <dgm:cxn modelId="{AE9110A4-149D-4509-A46B-35AB4AD8BE4D}" type="presOf" srcId="{FCA1AD94-820D-46B2-9FC4-37D5FC9DB524}" destId="{0B8FFFC9-7668-4CA1-BA0E-D97482C044DE}" srcOrd="1" destOrd="0" presId="urn:microsoft.com/office/officeart/2005/8/layout/gear1"/>
    <dgm:cxn modelId="{5A850A3C-33A1-45CC-B024-08E93A30C7DB}" type="presOf" srcId="{9D2ED8C2-3A14-43FC-B65E-8F59AA1BE5F7}" destId="{41BA29BD-1448-4AA6-8B54-4353D468D6C8}" srcOrd="2" destOrd="0" presId="urn:microsoft.com/office/officeart/2005/8/layout/gear1"/>
    <dgm:cxn modelId="{C8D2DB38-D9EC-4871-8AFD-B0836B9E1C1E}" type="presOf" srcId="{8B84E9FF-87ED-4AA0-98E0-A2141B6B562A}" destId="{56DA720F-C91B-4C6F-BE57-4EB9F97E6BC4}" srcOrd="0" destOrd="0" presId="urn:microsoft.com/office/officeart/2005/8/layout/gear1"/>
    <dgm:cxn modelId="{4A4AE196-52C5-48C6-977B-0E217FA0F1C6}" type="presOf" srcId="{FCA1AD94-820D-46B2-9FC4-37D5FC9DB524}" destId="{F57A83FF-AF4F-4B6C-9CE7-2869199E2B8F}" srcOrd="0" destOrd="0" presId="urn:microsoft.com/office/officeart/2005/8/layout/gear1"/>
    <dgm:cxn modelId="{ACEE222A-FBE4-4F86-A1A2-01863CD5093E}" type="presOf" srcId="{9F834EDB-703C-404B-BFF1-A7CB8F972231}" destId="{2E729875-9590-46BE-A758-7AAD839D7075}" srcOrd="0" destOrd="0" presId="urn:microsoft.com/office/officeart/2005/8/layout/gear1"/>
    <dgm:cxn modelId="{8DF0EC22-1250-45F7-AEDC-F7A072A70A4B}" type="presOf" srcId="{B07EBD03-7DF8-43D1-80C4-F2D91C0131B3}" destId="{D45DC26F-87F4-4657-85EF-0BD871B6B323}" srcOrd="0" destOrd="0" presId="urn:microsoft.com/office/officeart/2005/8/layout/gear1"/>
    <dgm:cxn modelId="{91921A23-4B13-49A4-A13A-76F76A8F7993}" type="presOf" srcId="{9D2ED8C2-3A14-43FC-B65E-8F59AA1BE5F7}" destId="{AFA49E30-A6C9-46F8-85C4-1D02BCD56F28}" srcOrd="3" destOrd="0" presId="urn:microsoft.com/office/officeart/2005/8/layout/gear1"/>
    <dgm:cxn modelId="{F4319941-13BD-4C46-8812-9FF97B5EAC5C}" srcId="{8DDF05B3-8A80-4F4E-8506-2B83CDA43526}" destId="{FCA1AD94-820D-46B2-9FC4-37D5FC9DB524}" srcOrd="0" destOrd="0" parTransId="{D4E6F6FB-153E-494E-8DE7-25A1D9B3E009}" sibTransId="{57AD3166-1CC3-4C1F-831E-C636047897D6}"/>
    <dgm:cxn modelId="{06BECD4D-8744-4924-9AB1-8B9774FF8F5B}" type="presParOf" srcId="{3C4D6522-1FFA-4B60-8227-EEC6DF419950}" destId="{F57A83FF-AF4F-4B6C-9CE7-2869199E2B8F}" srcOrd="0" destOrd="0" presId="urn:microsoft.com/office/officeart/2005/8/layout/gear1"/>
    <dgm:cxn modelId="{96C34F6A-1D5D-4CB5-990E-B6F6A838F38F}" type="presParOf" srcId="{3C4D6522-1FFA-4B60-8227-EEC6DF419950}" destId="{0B8FFFC9-7668-4CA1-BA0E-D97482C044DE}" srcOrd="1" destOrd="0" presId="urn:microsoft.com/office/officeart/2005/8/layout/gear1"/>
    <dgm:cxn modelId="{0E4649BD-B3A6-41AD-9E67-1FA610A4C57A}" type="presParOf" srcId="{3C4D6522-1FFA-4B60-8227-EEC6DF419950}" destId="{0061EA07-849A-4DA6-9B88-8C939C1E3179}" srcOrd="2" destOrd="0" presId="urn:microsoft.com/office/officeart/2005/8/layout/gear1"/>
    <dgm:cxn modelId="{134DA14A-86BE-4B43-8576-EB0E1E9782B8}" type="presParOf" srcId="{3C4D6522-1FFA-4B60-8227-EEC6DF419950}" destId="{2E729875-9590-46BE-A758-7AAD839D7075}" srcOrd="3" destOrd="0" presId="urn:microsoft.com/office/officeart/2005/8/layout/gear1"/>
    <dgm:cxn modelId="{8577C6C8-4CFD-4F1D-A961-37B0CAC28AE7}" type="presParOf" srcId="{3C4D6522-1FFA-4B60-8227-EEC6DF419950}" destId="{6EC54751-69FB-438A-B7D5-D1D391961982}" srcOrd="4" destOrd="0" presId="urn:microsoft.com/office/officeart/2005/8/layout/gear1"/>
    <dgm:cxn modelId="{2D4DCFCE-ABC6-4726-89E6-413F93049318}" type="presParOf" srcId="{3C4D6522-1FFA-4B60-8227-EEC6DF419950}" destId="{2DA8B77F-D071-45EE-8583-1688AAA2DB54}" srcOrd="5" destOrd="0" presId="urn:microsoft.com/office/officeart/2005/8/layout/gear1"/>
    <dgm:cxn modelId="{8C368715-0576-4B99-B85B-2BF8B76ECEB2}" type="presParOf" srcId="{3C4D6522-1FFA-4B60-8227-EEC6DF419950}" destId="{9C7AF908-2EB2-4E9A-AA17-D78DB05E866C}" srcOrd="6" destOrd="0" presId="urn:microsoft.com/office/officeart/2005/8/layout/gear1"/>
    <dgm:cxn modelId="{0A2A9A41-4938-4770-8450-EBA6B4052AF8}" type="presParOf" srcId="{3C4D6522-1FFA-4B60-8227-EEC6DF419950}" destId="{8E43B05A-AA32-4B63-8D06-2CC6C04D7830}" srcOrd="7" destOrd="0" presId="urn:microsoft.com/office/officeart/2005/8/layout/gear1"/>
    <dgm:cxn modelId="{AACB08FA-6DB0-4FA5-B0B3-6F562171C552}" type="presParOf" srcId="{3C4D6522-1FFA-4B60-8227-EEC6DF419950}" destId="{41BA29BD-1448-4AA6-8B54-4353D468D6C8}" srcOrd="8" destOrd="0" presId="urn:microsoft.com/office/officeart/2005/8/layout/gear1"/>
    <dgm:cxn modelId="{4454BC7B-9240-4C78-AC88-83FF34150360}" type="presParOf" srcId="{3C4D6522-1FFA-4B60-8227-EEC6DF419950}" destId="{AFA49E30-A6C9-46F8-85C4-1D02BCD56F28}" srcOrd="9" destOrd="0" presId="urn:microsoft.com/office/officeart/2005/8/layout/gear1"/>
    <dgm:cxn modelId="{DB76C922-6C10-493E-8F05-FA44BD41933A}" type="presParOf" srcId="{3C4D6522-1FFA-4B60-8227-EEC6DF419950}" destId="{A9434BF6-8BE9-4DCA-A33C-199528A7815F}" srcOrd="10" destOrd="0" presId="urn:microsoft.com/office/officeart/2005/8/layout/gear1"/>
    <dgm:cxn modelId="{8C85F61E-62C3-4C30-8C2C-8CA97C0BCCBB}" type="presParOf" srcId="{3C4D6522-1FFA-4B60-8227-EEC6DF419950}" destId="{D45DC26F-87F4-4657-85EF-0BD871B6B323}" srcOrd="11" destOrd="0" presId="urn:microsoft.com/office/officeart/2005/8/layout/gear1"/>
    <dgm:cxn modelId="{AD28AA98-CF81-4C8C-BC76-E166A103761A}" type="presParOf" srcId="{3C4D6522-1FFA-4B60-8227-EEC6DF419950}" destId="{56DA720F-C91B-4C6F-BE57-4EB9F97E6BC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726955-CE26-4BAC-A6E2-3E9DD1E3DA29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5A012FE4-952F-4342-B3A9-9E8EF72645A9}">
      <dgm:prSet/>
      <dgm:spPr/>
      <dgm:t>
        <a:bodyPr/>
        <a:lstStyle/>
        <a:p>
          <a:r>
            <a:rPr lang="en-US" smtClean="0"/>
            <a:t>Crashlytics</a:t>
          </a:r>
          <a:endParaRPr lang="en-US"/>
        </a:p>
      </dgm:t>
    </dgm:pt>
    <dgm:pt modelId="{9BAB65F3-EBD8-4D56-909E-014DB4A1B0AA}" type="parTrans" cxnId="{1F318072-23FA-4AFD-8F4C-A8659A7FD9C9}">
      <dgm:prSet/>
      <dgm:spPr/>
      <dgm:t>
        <a:bodyPr/>
        <a:lstStyle/>
        <a:p>
          <a:endParaRPr lang="en-US"/>
        </a:p>
      </dgm:t>
    </dgm:pt>
    <dgm:pt modelId="{050FDF63-0CB5-4961-8852-E0166B83EE1F}" type="sibTrans" cxnId="{1F318072-23FA-4AFD-8F4C-A8659A7FD9C9}">
      <dgm:prSet/>
      <dgm:spPr/>
      <dgm:t>
        <a:bodyPr/>
        <a:lstStyle/>
        <a:p>
          <a:endParaRPr lang="en-US"/>
        </a:p>
      </dgm:t>
    </dgm:pt>
    <dgm:pt modelId="{DEA12F45-AE27-4C7C-85F9-63E3A67C8D1B}">
      <dgm:prSet/>
      <dgm:spPr/>
      <dgm:t>
        <a:bodyPr/>
        <a:lstStyle/>
        <a:p>
          <a:r>
            <a:rPr lang="en-US" dirty="0" smtClean="0"/>
            <a:t>Microsoft Azure</a:t>
          </a:r>
          <a:endParaRPr lang="en-US" dirty="0"/>
        </a:p>
      </dgm:t>
    </dgm:pt>
    <dgm:pt modelId="{40A7B039-34FC-484C-B301-9E6EA95566C7}" type="parTrans" cxnId="{0AF80954-F6F9-4D73-9C2E-665731E636B5}">
      <dgm:prSet/>
      <dgm:spPr/>
      <dgm:t>
        <a:bodyPr/>
        <a:lstStyle/>
        <a:p>
          <a:endParaRPr lang="en-US"/>
        </a:p>
      </dgm:t>
    </dgm:pt>
    <dgm:pt modelId="{43EFE080-EB39-4144-841F-A3E83F1A5550}" type="sibTrans" cxnId="{0AF80954-F6F9-4D73-9C2E-665731E636B5}">
      <dgm:prSet/>
      <dgm:spPr/>
      <dgm:t>
        <a:bodyPr/>
        <a:lstStyle/>
        <a:p>
          <a:endParaRPr lang="en-US"/>
        </a:p>
      </dgm:t>
    </dgm:pt>
    <dgm:pt modelId="{B59B504D-2DF2-425B-8104-61E44BD7647F}" type="pres">
      <dgm:prSet presAssocID="{4D726955-CE26-4BAC-A6E2-3E9DD1E3DA2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3BFD8DA-7AB7-49A5-8037-F50E61AD7EAD}" type="pres">
      <dgm:prSet presAssocID="{5A012FE4-952F-4342-B3A9-9E8EF72645A9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AF36E7-CB35-4637-BE63-6E76E953320C}" type="pres">
      <dgm:prSet presAssocID="{5A012FE4-952F-4342-B3A9-9E8EF72645A9}" presName="gear1srcNode" presStyleLbl="node1" presStyleIdx="0" presStyleCnt="2"/>
      <dgm:spPr/>
      <dgm:t>
        <a:bodyPr/>
        <a:lstStyle/>
        <a:p>
          <a:endParaRPr lang="en-US"/>
        </a:p>
      </dgm:t>
    </dgm:pt>
    <dgm:pt modelId="{20E0A52C-20E3-43DD-8E38-6E0C22378E7D}" type="pres">
      <dgm:prSet presAssocID="{5A012FE4-952F-4342-B3A9-9E8EF72645A9}" presName="gear1dstNode" presStyleLbl="node1" presStyleIdx="0" presStyleCnt="2"/>
      <dgm:spPr/>
      <dgm:t>
        <a:bodyPr/>
        <a:lstStyle/>
        <a:p>
          <a:endParaRPr lang="en-US"/>
        </a:p>
      </dgm:t>
    </dgm:pt>
    <dgm:pt modelId="{A13C7E23-8E42-4894-AEA4-4B974ED139A5}" type="pres">
      <dgm:prSet presAssocID="{DEA12F45-AE27-4C7C-85F9-63E3A67C8D1B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F366F-1348-413C-995B-C64276D80A37}" type="pres">
      <dgm:prSet presAssocID="{DEA12F45-AE27-4C7C-85F9-63E3A67C8D1B}" presName="gear2srcNode" presStyleLbl="node1" presStyleIdx="1" presStyleCnt="2"/>
      <dgm:spPr/>
      <dgm:t>
        <a:bodyPr/>
        <a:lstStyle/>
        <a:p>
          <a:endParaRPr lang="en-US"/>
        </a:p>
      </dgm:t>
    </dgm:pt>
    <dgm:pt modelId="{7BAE824D-0ED2-4C99-9C5F-F31606D87C85}" type="pres">
      <dgm:prSet presAssocID="{DEA12F45-AE27-4C7C-85F9-63E3A67C8D1B}" presName="gear2dstNode" presStyleLbl="node1" presStyleIdx="1" presStyleCnt="2"/>
      <dgm:spPr/>
      <dgm:t>
        <a:bodyPr/>
        <a:lstStyle/>
        <a:p>
          <a:endParaRPr lang="en-US"/>
        </a:p>
      </dgm:t>
    </dgm:pt>
    <dgm:pt modelId="{4B479509-CE3C-431D-8BE8-99197507F5C6}" type="pres">
      <dgm:prSet presAssocID="{050FDF63-0CB5-4961-8852-E0166B83EE1F}" presName="connector1" presStyleLbl="sibTrans2D1" presStyleIdx="0" presStyleCnt="2"/>
      <dgm:spPr/>
      <dgm:t>
        <a:bodyPr/>
        <a:lstStyle/>
        <a:p>
          <a:endParaRPr lang="en-US"/>
        </a:p>
      </dgm:t>
    </dgm:pt>
    <dgm:pt modelId="{A0A0FE07-452F-4FD9-B529-878307E9825E}" type="pres">
      <dgm:prSet presAssocID="{43EFE080-EB39-4144-841F-A3E83F1A5550}" presName="connector2" presStyleLbl="sibTrans2D1" presStyleIdx="1" presStyleCnt="2"/>
      <dgm:spPr/>
      <dgm:t>
        <a:bodyPr/>
        <a:lstStyle/>
        <a:p>
          <a:endParaRPr lang="en-US"/>
        </a:p>
      </dgm:t>
    </dgm:pt>
  </dgm:ptLst>
  <dgm:cxnLst>
    <dgm:cxn modelId="{15640E8C-40CD-4396-9252-7DF2311BBF91}" type="presOf" srcId="{5A012FE4-952F-4342-B3A9-9E8EF72645A9}" destId="{20E0A52C-20E3-43DD-8E38-6E0C22378E7D}" srcOrd="2" destOrd="0" presId="urn:microsoft.com/office/officeart/2005/8/layout/gear1"/>
    <dgm:cxn modelId="{CA701F1C-DDE5-4D24-B0CE-CDE750A04B3D}" type="presOf" srcId="{5A012FE4-952F-4342-B3A9-9E8EF72645A9}" destId="{E3BFD8DA-7AB7-49A5-8037-F50E61AD7EAD}" srcOrd="0" destOrd="0" presId="urn:microsoft.com/office/officeart/2005/8/layout/gear1"/>
    <dgm:cxn modelId="{C297863C-EFCE-445C-AA40-CF828C26FF7F}" type="presOf" srcId="{DEA12F45-AE27-4C7C-85F9-63E3A67C8D1B}" destId="{7BAE824D-0ED2-4C99-9C5F-F31606D87C85}" srcOrd="2" destOrd="0" presId="urn:microsoft.com/office/officeart/2005/8/layout/gear1"/>
    <dgm:cxn modelId="{EE7A1027-0C36-43AA-AD15-1C0A2E1E1D86}" type="presOf" srcId="{DEA12F45-AE27-4C7C-85F9-63E3A67C8D1B}" destId="{A13C7E23-8E42-4894-AEA4-4B974ED139A5}" srcOrd="0" destOrd="0" presId="urn:microsoft.com/office/officeart/2005/8/layout/gear1"/>
    <dgm:cxn modelId="{E69C961A-ECA8-4E32-8191-F1928B8A6F1E}" type="presOf" srcId="{DEA12F45-AE27-4C7C-85F9-63E3A67C8D1B}" destId="{DA4F366F-1348-413C-995B-C64276D80A37}" srcOrd="1" destOrd="0" presId="urn:microsoft.com/office/officeart/2005/8/layout/gear1"/>
    <dgm:cxn modelId="{1F318072-23FA-4AFD-8F4C-A8659A7FD9C9}" srcId="{4D726955-CE26-4BAC-A6E2-3E9DD1E3DA29}" destId="{5A012FE4-952F-4342-B3A9-9E8EF72645A9}" srcOrd="0" destOrd="0" parTransId="{9BAB65F3-EBD8-4D56-909E-014DB4A1B0AA}" sibTransId="{050FDF63-0CB5-4961-8852-E0166B83EE1F}"/>
    <dgm:cxn modelId="{F464BE14-A612-4AFE-B21A-DF4ABF1B0047}" type="presOf" srcId="{4D726955-CE26-4BAC-A6E2-3E9DD1E3DA29}" destId="{B59B504D-2DF2-425B-8104-61E44BD7647F}" srcOrd="0" destOrd="0" presId="urn:microsoft.com/office/officeart/2005/8/layout/gear1"/>
    <dgm:cxn modelId="{18B1D193-FCF7-4045-A6AD-B7566CB328FF}" type="presOf" srcId="{43EFE080-EB39-4144-841F-A3E83F1A5550}" destId="{A0A0FE07-452F-4FD9-B529-878307E9825E}" srcOrd="0" destOrd="0" presId="urn:microsoft.com/office/officeart/2005/8/layout/gear1"/>
    <dgm:cxn modelId="{5875A6FF-F50E-4AF9-9500-23D6929E59B8}" type="presOf" srcId="{5A012FE4-952F-4342-B3A9-9E8EF72645A9}" destId="{56AF36E7-CB35-4637-BE63-6E76E953320C}" srcOrd="1" destOrd="0" presId="urn:microsoft.com/office/officeart/2005/8/layout/gear1"/>
    <dgm:cxn modelId="{0AF80954-F6F9-4D73-9C2E-665731E636B5}" srcId="{4D726955-CE26-4BAC-A6E2-3E9DD1E3DA29}" destId="{DEA12F45-AE27-4C7C-85F9-63E3A67C8D1B}" srcOrd="1" destOrd="0" parTransId="{40A7B039-34FC-484C-B301-9E6EA95566C7}" sibTransId="{43EFE080-EB39-4144-841F-A3E83F1A5550}"/>
    <dgm:cxn modelId="{B0DFD575-6A8B-4F56-8635-6251E61BCD07}" type="presOf" srcId="{050FDF63-0CB5-4961-8852-E0166B83EE1F}" destId="{4B479509-CE3C-431D-8BE8-99197507F5C6}" srcOrd="0" destOrd="0" presId="urn:microsoft.com/office/officeart/2005/8/layout/gear1"/>
    <dgm:cxn modelId="{AC7B855D-42C9-48F2-93B6-F1B499CB114E}" type="presParOf" srcId="{B59B504D-2DF2-425B-8104-61E44BD7647F}" destId="{E3BFD8DA-7AB7-49A5-8037-F50E61AD7EAD}" srcOrd="0" destOrd="0" presId="urn:microsoft.com/office/officeart/2005/8/layout/gear1"/>
    <dgm:cxn modelId="{59DB6C54-F493-4B55-BCBE-BC5D389E6E3A}" type="presParOf" srcId="{B59B504D-2DF2-425B-8104-61E44BD7647F}" destId="{56AF36E7-CB35-4637-BE63-6E76E953320C}" srcOrd="1" destOrd="0" presId="urn:microsoft.com/office/officeart/2005/8/layout/gear1"/>
    <dgm:cxn modelId="{78FF0C2E-2B12-4124-98D6-8F99436650F6}" type="presParOf" srcId="{B59B504D-2DF2-425B-8104-61E44BD7647F}" destId="{20E0A52C-20E3-43DD-8E38-6E0C22378E7D}" srcOrd="2" destOrd="0" presId="urn:microsoft.com/office/officeart/2005/8/layout/gear1"/>
    <dgm:cxn modelId="{33575076-74CD-4729-8D86-31D4FCA6C142}" type="presParOf" srcId="{B59B504D-2DF2-425B-8104-61E44BD7647F}" destId="{A13C7E23-8E42-4894-AEA4-4B974ED139A5}" srcOrd="3" destOrd="0" presId="urn:microsoft.com/office/officeart/2005/8/layout/gear1"/>
    <dgm:cxn modelId="{5AB8BCD4-3F1C-4CEA-9CC3-CDBC6BA155A0}" type="presParOf" srcId="{B59B504D-2DF2-425B-8104-61E44BD7647F}" destId="{DA4F366F-1348-413C-995B-C64276D80A37}" srcOrd="4" destOrd="0" presId="urn:microsoft.com/office/officeart/2005/8/layout/gear1"/>
    <dgm:cxn modelId="{49217384-5921-4ABE-8D4C-1E3DD6F4407B}" type="presParOf" srcId="{B59B504D-2DF2-425B-8104-61E44BD7647F}" destId="{7BAE824D-0ED2-4C99-9C5F-F31606D87C85}" srcOrd="5" destOrd="0" presId="urn:microsoft.com/office/officeart/2005/8/layout/gear1"/>
    <dgm:cxn modelId="{447BAC1D-9AA4-462A-9C86-4A48A6241B4B}" type="presParOf" srcId="{B59B504D-2DF2-425B-8104-61E44BD7647F}" destId="{4B479509-CE3C-431D-8BE8-99197507F5C6}" srcOrd="6" destOrd="0" presId="urn:microsoft.com/office/officeart/2005/8/layout/gear1"/>
    <dgm:cxn modelId="{03EC3360-9540-4739-94EE-A8AFB7C6CB7B}" type="presParOf" srcId="{B59B504D-2DF2-425B-8104-61E44BD7647F}" destId="{A0A0FE07-452F-4FD9-B529-878307E9825E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7CBE62-81B6-4CA7-A147-D2BD868D4D8F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60CCDD21-4DE2-45C4-AFB0-411858DD67D7}">
      <dgm:prSet phldrT="[Text]"/>
      <dgm:spPr/>
      <dgm:t>
        <a:bodyPr/>
        <a:lstStyle/>
        <a:p>
          <a:r>
            <a:rPr lang="en-US" smtClean="0"/>
            <a:t>Github</a:t>
          </a:r>
          <a:endParaRPr lang="en-US"/>
        </a:p>
      </dgm:t>
    </dgm:pt>
    <dgm:pt modelId="{ED5C411F-D2D9-4F4E-B99D-D952713B2D88}" type="parTrans" cxnId="{631A0FCA-21F4-4811-AF1C-C58C7947C1AC}">
      <dgm:prSet/>
      <dgm:spPr/>
      <dgm:t>
        <a:bodyPr/>
        <a:lstStyle/>
        <a:p>
          <a:endParaRPr lang="en-US"/>
        </a:p>
      </dgm:t>
    </dgm:pt>
    <dgm:pt modelId="{8F078FCD-B17E-42CB-B922-C4B971F38685}" type="sibTrans" cxnId="{631A0FCA-21F4-4811-AF1C-C58C7947C1AC}">
      <dgm:prSet/>
      <dgm:spPr/>
      <dgm:t>
        <a:bodyPr/>
        <a:lstStyle/>
        <a:p>
          <a:endParaRPr lang="en-US"/>
        </a:p>
      </dgm:t>
    </dgm:pt>
    <dgm:pt modelId="{8E74FB84-000F-4D98-AC2D-F7375A3F8BA2}">
      <dgm:prSet phldrT="[Text]"/>
      <dgm:spPr/>
      <dgm:t>
        <a:bodyPr/>
        <a:lstStyle/>
        <a:p>
          <a:r>
            <a:rPr lang="en-US" dirty="0" smtClean="0"/>
            <a:t>Microsoft </a:t>
          </a:r>
          <a:r>
            <a:rPr lang="en-US" dirty="0" err="1" smtClean="0"/>
            <a:t>Onedrive</a:t>
          </a:r>
          <a:endParaRPr lang="en-US" dirty="0"/>
        </a:p>
      </dgm:t>
    </dgm:pt>
    <dgm:pt modelId="{0F898B53-C5E1-4A0C-BEE6-858FE7C33908}" type="parTrans" cxnId="{B603949E-0B30-486F-ACB2-B731964D1486}">
      <dgm:prSet/>
      <dgm:spPr/>
      <dgm:t>
        <a:bodyPr/>
        <a:lstStyle/>
        <a:p>
          <a:endParaRPr lang="en-US"/>
        </a:p>
      </dgm:t>
    </dgm:pt>
    <dgm:pt modelId="{2CBCC3CD-2C95-4EAF-86B6-EF31CC05F845}" type="sibTrans" cxnId="{B603949E-0B30-486F-ACB2-B731964D1486}">
      <dgm:prSet/>
      <dgm:spPr/>
      <dgm:t>
        <a:bodyPr/>
        <a:lstStyle/>
        <a:p>
          <a:endParaRPr lang="en-US"/>
        </a:p>
      </dgm:t>
    </dgm:pt>
    <dgm:pt modelId="{25FE17E2-68CB-4271-855B-71FBDE6DC5C3}">
      <dgm:prSet phldrT="[Text]"/>
      <dgm:spPr/>
      <dgm:t>
        <a:bodyPr/>
        <a:lstStyle/>
        <a:p>
          <a:r>
            <a:rPr lang="en-US" dirty="0" smtClean="0"/>
            <a:t>Microsoft Office365</a:t>
          </a:r>
          <a:endParaRPr lang="en-US" dirty="0"/>
        </a:p>
      </dgm:t>
    </dgm:pt>
    <dgm:pt modelId="{683A21F9-3363-452D-893D-7DF25AD6B006}" type="parTrans" cxnId="{E8511E51-B505-4E81-A091-82C89CEAFBDF}">
      <dgm:prSet/>
      <dgm:spPr/>
      <dgm:t>
        <a:bodyPr/>
        <a:lstStyle/>
        <a:p>
          <a:endParaRPr lang="en-US"/>
        </a:p>
      </dgm:t>
    </dgm:pt>
    <dgm:pt modelId="{CEC64843-999A-435C-87FF-CE489A63F56A}" type="sibTrans" cxnId="{E8511E51-B505-4E81-A091-82C89CEAFBDF}">
      <dgm:prSet/>
      <dgm:spPr/>
      <dgm:t>
        <a:bodyPr/>
        <a:lstStyle/>
        <a:p>
          <a:endParaRPr lang="en-US"/>
        </a:p>
      </dgm:t>
    </dgm:pt>
    <dgm:pt modelId="{6F25054A-013E-4831-8A2A-C8F93A058004}" type="pres">
      <dgm:prSet presAssocID="{AD7CBE62-81B6-4CA7-A147-D2BD868D4D8F}" presName="Name0" presStyleCnt="0">
        <dgm:presLayoutVars>
          <dgm:dir/>
          <dgm:resizeHandles val="exact"/>
        </dgm:presLayoutVars>
      </dgm:prSet>
      <dgm:spPr/>
    </dgm:pt>
    <dgm:pt modelId="{A343705F-5E93-4944-ADDB-0959F2DBAB40}" type="pres">
      <dgm:prSet presAssocID="{60CCDD21-4DE2-45C4-AFB0-411858DD67D7}" presName="compNode" presStyleCnt="0"/>
      <dgm:spPr/>
    </dgm:pt>
    <dgm:pt modelId="{9CFE230F-CCFF-422C-9C51-31B8174DA083}" type="pres">
      <dgm:prSet presAssocID="{60CCDD21-4DE2-45C4-AFB0-411858DD67D7}" presName="pictRect" presStyleLbl="node1" presStyleIdx="0" presStyleCnt="3" custScaleX="77296" custScaleY="9211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C1337588-3315-49C1-82AE-FBF6058E0368}" type="pres">
      <dgm:prSet presAssocID="{60CCDD21-4DE2-45C4-AFB0-411858DD67D7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3E37B-2653-4C9C-919F-619FB2736EF7}" type="pres">
      <dgm:prSet presAssocID="{8F078FCD-B17E-42CB-B922-C4B971F3868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4BC6E5F-4769-4F2C-B1FF-4774FCCECB01}" type="pres">
      <dgm:prSet presAssocID="{8E74FB84-000F-4D98-AC2D-F7375A3F8BA2}" presName="compNode" presStyleCnt="0"/>
      <dgm:spPr/>
    </dgm:pt>
    <dgm:pt modelId="{24B8D6AC-A71C-428B-87F5-BE76EC2F70AC}" type="pres">
      <dgm:prSet presAssocID="{8E74FB84-000F-4D98-AC2D-F7375A3F8BA2}" presName="pictRect" presStyleLbl="node1" presStyleIdx="1" presStyleCnt="3" custScaleX="71259" custScaleY="7169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5E12A42-AFBA-490F-A250-273336031784}" type="pres">
      <dgm:prSet presAssocID="{8E74FB84-000F-4D98-AC2D-F7375A3F8BA2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27136F-9F5F-4380-BD57-94F5B548E68A}" type="pres">
      <dgm:prSet presAssocID="{2CBCC3CD-2C95-4EAF-86B6-EF31CC05F84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2CD7ED1-AB35-4482-9F04-AF5EB55DD976}" type="pres">
      <dgm:prSet presAssocID="{25FE17E2-68CB-4271-855B-71FBDE6DC5C3}" presName="compNode" presStyleCnt="0"/>
      <dgm:spPr/>
    </dgm:pt>
    <dgm:pt modelId="{C9B97D7D-80E0-4250-9233-B2C30A14B35C}" type="pres">
      <dgm:prSet presAssocID="{25FE17E2-68CB-4271-855B-71FBDE6DC5C3}" presName="pictRect" presStyleLbl="node1" presStyleIdx="2" presStyleCnt="3" custScaleX="73333" custScaleY="10430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0DF553B0-E7F6-4605-B141-1392DBD74780}" type="pres">
      <dgm:prSet presAssocID="{25FE17E2-68CB-4271-855B-71FBDE6DC5C3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03949E-0B30-486F-ACB2-B731964D1486}" srcId="{AD7CBE62-81B6-4CA7-A147-D2BD868D4D8F}" destId="{8E74FB84-000F-4D98-AC2D-F7375A3F8BA2}" srcOrd="1" destOrd="0" parTransId="{0F898B53-C5E1-4A0C-BEE6-858FE7C33908}" sibTransId="{2CBCC3CD-2C95-4EAF-86B6-EF31CC05F845}"/>
    <dgm:cxn modelId="{631A0FCA-21F4-4811-AF1C-C58C7947C1AC}" srcId="{AD7CBE62-81B6-4CA7-A147-D2BD868D4D8F}" destId="{60CCDD21-4DE2-45C4-AFB0-411858DD67D7}" srcOrd="0" destOrd="0" parTransId="{ED5C411F-D2D9-4F4E-B99D-D952713B2D88}" sibTransId="{8F078FCD-B17E-42CB-B922-C4B971F38685}"/>
    <dgm:cxn modelId="{5A8A8AC7-1A48-477E-B825-49F47D00B63D}" type="presOf" srcId="{8E74FB84-000F-4D98-AC2D-F7375A3F8BA2}" destId="{B5E12A42-AFBA-490F-A250-273336031784}" srcOrd="0" destOrd="0" presId="urn:microsoft.com/office/officeart/2005/8/layout/pList1"/>
    <dgm:cxn modelId="{B0E382A0-967D-43EF-9FF6-15471B66FAF6}" type="presOf" srcId="{8F078FCD-B17E-42CB-B922-C4B971F38685}" destId="{8A03E37B-2653-4C9C-919F-619FB2736EF7}" srcOrd="0" destOrd="0" presId="urn:microsoft.com/office/officeart/2005/8/layout/pList1"/>
    <dgm:cxn modelId="{FCA9AB7E-25B5-43F4-8805-C95F5DC64666}" type="presOf" srcId="{2CBCC3CD-2C95-4EAF-86B6-EF31CC05F845}" destId="{6E27136F-9F5F-4380-BD57-94F5B548E68A}" srcOrd="0" destOrd="0" presId="urn:microsoft.com/office/officeart/2005/8/layout/pList1"/>
    <dgm:cxn modelId="{E8511E51-B505-4E81-A091-82C89CEAFBDF}" srcId="{AD7CBE62-81B6-4CA7-A147-D2BD868D4D8F}" destId="{25FE17E2-68CB-4271-855B-71FBDE6DC5C3}" srcOrd="2" destOrd="0" parTransId="{683A21F9-3363-452D-893D-7DF25AD6B006}" sibTransId="{CEC64843-999A-435C-87FF-CE489A63F56A}"/>
    <dgm:cxn modelId="{BB2D18CC-A067-4B8D-9EEC-493593D28DED}" type="presOf" srcId="{AD7CBE62-81B6-4CA7-A147-D2BD868D4D8F}" destId="{6F25054A-013E-4831-8A2A-C8F93A058004}" srcOrd="0" destOrd="0" presId="urn:microsoft.com/office/officeart/2005/8/layout/pList1"/>
    <dgm:cxn modelId="{472D6300-C91E-4D48-8C21-EB09A09CF2F7}" type="presOf" srcId="{60CCDD21-4DE2-45C4-AFB0-411858DD67D7}" destId="{C1337588-3315-49C1-82AE-FBF6058E0368}" srcOrd="0" destOrd="0" presId="urn:microsoft.com/office/officeart/2005/8/layout/pList1"/>
    <dgm:cxn modelId="{D896D302-3236-4A92-9F67-74BCF728BA9E}" type="presOf" srcId="{25FE17E2-68CB-4271-855B-71FBDE6DC5C3}" destId="{0DF553B0-E7F6-4605-B141-1392DBD74780}" srcOrd="0" destOrd="0" presId="urn:microsoft.com/office/officeart/2005/8/layout/pList1"/>
    <dgm:cxn modelId="{8CBDD4A2-5208-4C37-9684-48941C085140}" type="presParOf" srcId="{6F25054A-013E-4831-8A2A-C8F93A058004}" destId="{A343705F-5E93-4944-ADDB-0959F2DBAB40}" srcOrd="0" destOrd="0" presId="urn:microsoft.com/office/officeart/2005/8/layout/pList1"/>
    <dgm:cxn modelId="{B37261D5-E1B1-43CC-9ED6-288924CCE2AA}" type="presParOf" srcId="{A343705F-5E93-4944-ADDB-0959F2DBAB40}" destId="{9CFE230F-CCFF-422C-9C51-31B8174DA083}" srcOrd="0" destOrd="0" presId="urn:microsoft.com/office/officeart/2005/8/layout/pList1"/>
    <dgm:cxn modelId="{8F1E3C14-7E87-45F6-BCD6-F52FD965D8CC}" type="presParOf" srcId="{A343705F-5E93-4944-ADDB-0959F2DBAB40}" destId="{C1337588-3315-49C1-82AE-FBF6058E0368}" srcOrd="1" destOrd="0" presId="urn:microsoft.com/office/officeart/2005/8/layout/pList1"/>
    <dgm:cxn modelId="{3F4BD03A-D85B-432E-84D8-7681A21872D2}" type="presParOf" srcId="{6F25054A-013E-4831-8A2A-C8F93A058004}" destId="{8A03E37B-2653-4C9C-919F-619FB2736EF7}" srcOrd="1" destOrd="0" presId="urn:microsoft.com/office/officeart/2005/8/layout/pList1"/>
    <dgm:cxn modelId="{C164D6C9-E5D4-4123-8909-8797C7CF268C}" type="presParOf" srcId="{6F25054A-013E-4831-8A2A-C8F93A058004}" destId="{54BC6E5F-4769-4F2C-B1FF-4774FCCECB01}" srcOrd="2" destOrd="0" presId="urn:microsoft.com/office/officeart/2005/8/layout/pList1"/>
    <dgm:cxn modelId="{1E0DBAE9-A471-4744-A045-BC52B2592BE0}" type="presParOf" srcId="{54BC6E5F-4769-4F2C-B1FF-4774FCCECB01}" destId="{24B8D6AC-A71C-428B-87F5-BE76EC2F70AC}" srcOrd="0" destOrd="0" presId="urn:microsoft.com/office/officeart/2005/8/layout/pList1"/>
    <dgm:cxn modelId="{E2116BE3-8B1F-49F8-BCF7-2424538AB7AA}" type="presParOf" srcId="{54BC6E5F-4769-4F2C-B1FF-4774FCCECB01}" destId="{B5E12A42-AFBA-490F-A250-273336031784}" srcOrd="1" destOrd="0" presId="urn:microsoft.com/office/officeart/2005/8/layout/pList1"/>
    <dgm:cxn modelId="{C36A9CE3-EBCB-4090-91E5-77F82746FB42}" type="presParOf" srcId="{6F25054A-013E-4831-8A2A-C8F93A058004}" destId="{6E27136F-9F5F-4380-BD57-94F5B548E68A}" srcOrd="3" destOrd="0" presId="urn:microsoft.com/office/officeart/2005/8/layout/pList1"/>
    <dgm:cxn modelId="{DE26A2A3-7158-4FCC-9AE3-2F52C8B2E8EB}" type="presParOf" srcId="{6F25054A-013E-4831-8A2A-C8F93A058004}" destId="{72CD7ED1-AB35-4482-9F04-AF5EB55DD976}" srcOrd="4" destOrd="0" presId="urn:microsoft.com/office/officeart/2005/8/layout/pList1"/>
    <dgm:cxn modelId="{238DBE42-8123-49E2-87A0-51CE07F2BAFC}" type="presParOf" srcId="{72CD7ED1-AB35-4482-9F04-AF5EB55DD976}" destId="{C9B97D7D-80E0-4250-9233-B2C30A14B35C}" srcOrd="0" destOrd="0" presId="urn:microsoft.com/office/officeart/2005/8/layout/pList1"/>
    <dgm:cxn modelId="{FD757371-BF70-4081-80B4-B441882722D0}" type="presParOf" srcId="{72CD7ED1-AB35-4482-9F04-AF5EB55DD976}" destId="{0DF553B0-E7F6-4605-B141-1392DBD7478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1A00D-1A9C-4979-83EA-84C55F77C248}">
      <dsp:nvSpPr>
        <dsp:cNvPr id="0" name=""/>
        <dsp:cNvSpPr/>
      </dsp:nvSpPr>
      <dsp:spPr>
        <a:xfrm>
          <a:off x="5213" y="1382195"/>
          <a:ext cx="3034711" cy="121388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Why apps?</a:t>
          </a:r>
          <a:endParaRPr lang="en-US" sz="2800" kern="1200" dirty="0"/>
        </a:p>
      </dsp:txBody>
      <dsp:txXfrm>
        <a:off x="612155" y="1382195"/>
        <a:ext cx="1820827" cy="1213884"/>
      </dsp:txXfrm>
    </dsp:sp>
    <dsp:sp modelId="{A8FC165F-205E-4484-8934-5971380DE223}">
      <dsp:nvSpPr>
        <dsp:cNvPr id="0" name=""/>
        <dsp:cNvSpPr/>
      </dsp:nvSpPr>
      <dsp:spPr>
        <a:xfrm>
          <a:off x="2736453" y="1382195"/>
          <a:ext cx="3034711" cy="1213884"/>
        </a:xfrm>
        <a:prstGeom prst="chevron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Decisions?</a:t>
          </a:r>
          <a:endParaRPr lang="en-US" sz="2800" kern="1200" dirty="0"/>
        </a:p>
      </dsp:txBody>
      <dsp:txXfrm>
        <a:off x="3343395" y="1382195"/>
        <a:ext cx="1820827" cy="1213884"/>
      </dsp:txXfrm>
    </dsp:sp>
    <dsp:sp modelId="{9BFF8ACE-E923-46C4-AE33-FD9A3D436058}">
      <dsp:nvSpPr>
        <dsp:cNvPr id="0" name=""/>
        <dsp:cNvSpPr/>
      </dsp:nvSpPr>
      <dsp:spPr>
        <a:xfrm>
          <a:off x="5467693" y="1382195"/>
          <a:ext cx="3034711" cy="1213884"/>
        </a:xfrm>
        <a:prstGeom prst="chevron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smtClean="0"/>
            <a:t>Case Studies</a:t>
          </a:r>
          <a:endParaRPr lang="en-US" sz="2800" kern="1200" dirty="0"/>
        </a:p>
      </dsp:txBody>
      <dsp:txXfrm>
        <a:off x="6074635" y="1382195"/>
        <a:ext cx="1820827" cy="1213884"/>
      </dsp:txXfrm>
    </dsp:sp>
    <dsp:sp modelId="{9C24DFDC-CD36-4CA1-8B36-FCB6B3CBC174}">
      <dsp:nvSpPr>
        <dsp:cNvPr id="0" name=""/>
        <dsp:cNvSpPr/>
      </dsp:nvSpPr>
      <dsp:spPr>
        <a:xfrm>
          <a:off x="8198933" y="1382195"/>
          <a:ext cx="3034711" cy="1213884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Questions</a:t>
          </a:r>
          <a:endParaRPr lang="en-US" sz="2800" kern="1200" dirty="0"/>
        </a:p>
      </dsp:txBody>
      <dsp:txXfrm>
        <a:off x="8805875" y="1382195"/>
        <a:ext cx="1820827" cy="12138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63D36-0E66-47AF-BBBF-9576E94AFC02}">
      <dsp:nvSpPr>
        <dsp:cNvPr id="0" name=""/>
        <dsp:cNvSpPr/>
      </dsp:nvSpPr>
      <dsp:spPr>
        <a:xfrm>
          <a:off x="0" y="312351"/>
          <a:ext cx="10887164" cy="1748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965" tIns="312420" rIns="84496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Best possible user experience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Best performance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Widest functionality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Access to all sensors 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Individual code base for each platform</a:t>
          </a:r>
          <a:endParaRPr lang="en-US" sz="1500" kern="1200" dirty="0"/>
        </a:p>
      </dsp:txBody>
      <dsp:txXfrm>
        <a:off x="0" y="312351"/>
        <a:ext cx="10887164" cy="1748250"/>
      </dsp:txXfrm>
    </dsp:sp>
    <dsp:sp modelId="{74BE92EC-9EB8-4546-BB24-3D1EA386D8D9}">
      <dsp:nvSpPr>
        <dsp:cNvPr id="0" name=""/>
        <dsp:cNvSpPr/>
      </dsp:nvSpPr>
      <dsp:spPr>
        <a:xfrm>
          <a:off x="544358" y="116640"/>
          <a:ext cx="7621014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56" tIns="0" rIns="28805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Native iOS / Android / Windows </a:t>
          </a:r>
          <a:endParaRPr lang="en-US" sz="1500" kern="1200" dirty="0"/>
        </a:p>
      </dsp:txBody>
      <dsp:txXfrm>
        <a:off x="565974" y="138256"/>
        <a:ext cx="7577782" cy="399568"/>
      </dsp:txXfrm>
    </dsp:sp>
    <dsp:sp modelId="{6496F98F-D872-452B-BB9F-F5747E475F36}">
      <dsp:nvSpPr>
        <dsp:cNvPr id="0" name=""/>
        <dsp:cNvSpPr/>
      </dsp:nvSpPr>
      <dsp:spPr>
        <a:xfrm>
          <a:off x="0" y="2369234"/>
          <a:ext cx="10887164" cy="921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965" tIns="312420" rIns="84496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b="0" i="0" kern="1200" dirty="0" smtClean="0"/>
            <a:t>Create native iOS, Android, Windows, and Mac apps in C#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500" b="0" i="0" kern="1200" dirty="0" smtClean="0"/>
            <a:t>Anything you can do in Objective-C, Swift, or Java you can do in C# with </a:t>
          </a:r>
          <a:r>
            <a:rPr lang="en-IN" sz="1500" b="0" i="0" kern="1200" dirty="0" err="1" smtClean="0"/>
            <a:t>Xamarin</a:t>
          </a:r>
          <a:endParaRPr lang="en-US" sz="1500" kern="1200" dirty="0"/>
        </a:p>
      </dsp:txBody>
      <dsp:txXfrm>
        <a:off x="0" y="2369234"/>
        <a:ext cx="10887164" cy="921375"/>
      </dsp:txXfrm>
    </dsp:sp>
    <dsp:sp modelId="{AB3CC899-3675-4E35-B9D3-E04C9C91BB6B}">
      <dsp:nvSpPr>
        <dsp:cNvPr id="0" name=""/>
        <dsp:cNvSpPr/>
      </dsp:nvSpPr>
      <dsp:spPr>
        <a:xfrm>
          <a:off x="544358" y="2147834"/>
          <a:ext cx="7621014" cy="442800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56" tIns="0" rIns="28805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Xamarin</a:t>
          </a:r>
          <a:r>
            <a:rPr lang="en-US" sz="1500" kern="1200" dirty="0" smtClean="0"/>
            <a:t> </a:t>
          </a:r>
          <a:endParaRPr lang="en-US" sz="1500" kern="1200" dirty="0"/>
        </a:p>
      </dsp:txBody>
      <dsp:txXfrm>
        <a:off x="565974" y="2169450"/>
        <a:ext cx="7577782" cy="399568"/>
      </dsp:txXfrm>
    </dsp:sp>
    <dsp:sp modelId="{D9C812F6-BDAE-411D-B3D6-8A845C57FD88}">
      <dsp:nvSpPr>
        <dsp:cNvPr id="0" name=""/>
        <dsp:cNvSpPr/>
      </dsp:nvSpPr>
      <dsp:spPr>
        <a:xfrm>
          <a:off x="0" y="3593009"/>
          <a:ext cx="10887164" cy="921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965" tIns="312420" rIns="84496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Build Native iOS &amp; Android Apps with </a:t>
          </a:r>
          <a:r>
            <a:rPr lang="en-US" sz="1500" kern="1200" dirty="0" err="1" smtClean="0"/>
            <a:t>Javascript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Learn Once, Write anywhere</a:t>
          </a:r>
          <a:endParaRPr lang="en-US" sz="1500" kern="1200" dirty="0"/>
        </a:p>
      </dsp:txBody>
      <dsp:txXfrm>
        <a:off x="0" y="3593009"/>
        <a:ext cx="10887164" cy="921375"/>
      </dsp:txXfrm>
    </dsp:sp>
    <dsp:sp modelId="{60B4A6C3-D0AC-491D-9E2F-000CE1F770B3}">
      <dsp:nvSpPr>
        <dsp:cNvPr id="0" name=""/>
        <dsp:cNvSpPr/>
      </dsp:nvSpPr>
      <dsp:spPr>
        <a:xfrm>
          <a:off x="544358" y="3371609"/>
          <a:ext cx="7621014" cy="442800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56" tIns="0" rIns="28805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Facebook React Native</a:t>
          </a:r>
          <a:endParaRPr lang="en-US" sz="1500" kern="1200" dirty="0"/>
        </a:p>
      </dsp:txBody>
      <dsp:txXfrm>
        <a:off x="565974" y="3393225"/>
        <a:ext cx="7577782" cy="399568"/>
      </dsp:txXfrm>
    </dsp:sp>
    <dsp:sp modelId="{556594EE-671B-424C-B3D7-2A4871850432}">
      <dsp:nvSpPr>
        <dsp:cNvPr id="0" name=""/>
        <dsp:cNvSpPr/>
      </dsp:nvSpPr>
      <dsp:spPr>
        <a:xfrm>
          <a:off x="0" y="4816784"/>
          <a:ext cx="10887164" cy="921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4965" tIns="312420" rIns="844965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Mobile Apps with HTML, CSS &amp; </a:t>
          </a:r>
          <a:r>
            <a:rPr lang="en-US" sz="1500" kern="1200" dirty="0" err="1" smtClean="0"/>
            <a:t>Javascript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Target multiple platforms with one code base</a:t>
          </a:r>
          <a:endParaRPr lang="en-US" sz="1500" kern="1200" dirty="0"/>
        </a:p>
      </dsp:txBody>
      <dsp:txXfrm>
        <a:off x="0" y="4816784"/>
        <a:ext cx="10887164" cy="921375"/>
      </dsp:txXfrm>
    </dsp:sp>
    <dsp:sp modelId="{EE1C1BB5-27C7-4459-A882-072785545F27}">
      <dsp:nvSpPr>
        <dsp:cNvPr id="0" name=""/>
        <dsp:cNvSpPr/>
      </dsp:nvSpPr>
      <dsp:spPr>
        <a:xfrm>
          <a:off x="544358" y="4595384"/>
          <a:ext cx="7621014" cy="44280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56" tIns="0" rIns="28805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Apache Cordova </a:t>
          </a:r>
          <a:endParaRPr lang="en-US" sz="1500" kern="1200" dirty="0"/>
        </a:p>
      </dsp:txBody>
      <dsp:txXfrm>
        <a:off x="565974" y="4617000"/>
        <a:ext cx="7577782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A83FF-AF4F-4B6C-9CE7-2869199E2B8F}">
      <dsp:nvSpPr>
        <dsp:cNvPr id="0" name=""/>
        <dsp:cNvSpPr/>
      </dsp:nvSpPr>
      <dsp:spPr>
        <a:xfrm>
          <a:off x="2185457" y="2190782"/>
          <a:ext cx="2671114" cy="2671114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Facebook Parse</a:t>
          </a:r>
          <a:endParaRPr lang="en-US" sz="2700" kern="1200"/>
        </a:p>
      </dsp:txBody>
      <dsp:txXfrm>
        <a:off x="2722470" y="2816478"/>
        <a:ext cx="1597088" cy="1373007"/>
      </dsp:txXfrm>
    </dsp:sp>
    <dsp:sp modelId="{2E729875-9590-46BE-A758-7AAD839D7075}">
      <dsp:nvSpPr>
        <dsp:cNvPr id="0" name=""/>
        <dsp:cNvSpPr/>
      </dsp:nvSpPr>
      <dsp:spPr>
        <a:xfrm>
          <a:off x="631354" y="1559428"/>
          <a:ext cx="1942628" cy="1942628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Digits</a:t>
          </a:r>
          <a:endParaRPr lang="en-US" sz="2700" kern="1200"/>
        </a:p>
      </dsp:txBody>
      <dsp:txXfrm>
        <a:off x="1120416" y="2051446"/>
        <a:ext cx="964504" cy="958592"/>
      </dsp:txXfrm>
    </dsp:sp>
    <dsp:sp modelId="{9C7AF908-2EB2-4E9A-AA17-D78DB05E866C}">
      <dsp:nvSpPr>
        <dsp:cNvPr id="0" name=""/>
        <dsp:cNvSpPr/>
      </dsp:nvSpPr>
      <dsp:spPr>
        <a:xfrm rot="20700000">
          <a:off x="1719424" y="219212"/>
          <a:ext cx="1903379" cy="190337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Twilio</a:t>
          </a:r>
          <a:endParaRPr lang="en-US" sz="2700" kern="1200"/>
        </a:p>
      </dsp:txBody>
      <dsp:txXfrm rot="-20700000">
        <a:off x="2136891" y="636679"/>
        <a:ext cx="1068445" cy="1068445"/>
      </dsp:txXfrm>
    </dsp:sp>
    <dsp:sp modelId="{A9434BF6-8BE9-4DCA-A33C-199528A7815F}">
      <dsp:nvSpPr>
        <dsp:cNvPr id="0" name=""/>
        <dsp:cNvSpPr/>
      </dsp:nvSpPr>
      <dsp:spPr>
        <a:xfrm>
          <a:off x="1987403" y="1783531"/>
          <a:ext cx="3419026" cy="3419026"/>
        </a:xfrm>
        <a:prstGeom prst="circularArrow">
          <a:avLst>
            <a:gd name="adj1" fmla="val 4688"/>
            <a:gd name="adj2" fmla="val 299029"/>
            <a:gd name="adj3" fmla="val 2529993"/>
            <a:gd name="adj4" fmla="val 15831805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5DC26F-87F4-4657-85EF-0BD871B6B323}">
      <dsp:nvSpPr>
        <dsp:cNvPr id="0" name=""/>
        <dsp:cNvSpPr/>
      </dsp:nvSpPr>
      <dsp:spPr>
        <a:xfrm>
          <a:off x="287318" y="1126756"/>
          <a:ext cx="2484136" cy="24841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A720F-C91B-4C6F-BE57-4EB9F97E6BC4}">
      <dsp:nvSpPr>
        <dsp:cNvPr id="0" name=""/>
        <dsp:cNvSpPr/>
      </dsp:nvSpPr>
      <dsp:spPr>
        <a:xfrm>
          <a:off x="1279153" y="-200540"/>
          <a:ext cx="2678399" cy="267839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FD8DA-7AB7-49A5-8037-F50E61AD7EAD}">
      <dsp:nvSpPr>
        <dsp:cNvPr id="0" name=""/>
        <dsp:cNvSpPr/>
      </dsp:nvSpPr>
      <dsp:spPr>
        <a:xfrm>
          <a:off x="2200087" y="1697980"/>
          <a:ext cx="2668255" cy="266825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Crashlytics</a:t>
          </a:r>
          <a:endParaRPr lang="en-US" sz="1700" kern="1200"/>
        </a:p>
      </dsp:txBody>
      <dsp:txXfrm>
        <a:off x="2736525" y="2323006"/>
        <a:ext cx="1595379" cy="1371538"/>
      </dsp:txXfrm>
    </dsp:sp>
    <dsp:sp modelId="{A13C7E23-8E42-4894-AEA4-4B974ED139A5}">
      <dsp:nvSpPr>
        <dsp:cNvPr id="0" name=""/>
        <dsp:cNvSpPr/>
      </dsp:nvSpPr>
      <dsp:spPr>
        <a:xfrm>
          <a:off x="647648" y="1067302"/>
          <a:ext cx="1940549" cy="194054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Microsoft Azure</a:t>
          </a:r>
          <a:endParaRPr lang="en-US" sz="1700" kern="1200" dirty="0"/>
        </a:p>
      </dsp:txBody>
      <dsp:txXfrm>
        <a:off x="1136187" y="1558794"/>
        <a:ext cx="963471" cy="957565"/>
      </dsp:txXfrm>
    </dsp:sp>
    <dsp:sp modelId="{4B479509-CE3C-431D-8BE8-99197507F5C6}">
      <dsp:nvSpPr>
        <dsp:cNvPr id="0" name=""/>
        <dsp:cNvSpPr/>
      </dsp:nvSpPr>
      <dsp:spPr>
        <a:xfrm>
          <a:off x="2342637" y="1233196"/>
          <a:ext cx="3281953" cy="3281953"/>
        </a:xfrm>
        <a:prstGeom prst="circularArrow">
          <a:avLst>
            <a:gd name="adj1" fmla="val 4878"/>
            <a:gd name="adj2" fmla="val 312630"/>
            <a:gd name="adj3" fmla="val 3189361"/>
            <a:gd name="adj4" fmla="val 15158941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0FE07-452F-4FD9-B529-878307E9825E}">
      <dsp:nvSpPr>
        <dsp:cNvPr id="0" name=""/>
        <dsp:cNvSpPr/>
      </dsp:nvSpPr>
      <dsp:spPr>
        <a:xfrm>
          <a:off x="303980" y="635112"/>
          <a:ext cx="2481477" cy="248147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E230F-CCFF-422C-9C51-31B8174DA083}">
      <dsp:nvSpPr>
        <dsp:cNvPr id="0" name=""/>
        <dsp:cNvSpPr/>
      </dsp:nvSpPr>
      <dsp:spPr>
        <a:xfrm>
          <a:off x="338712" y="1755"/>
          <a:ext cx="1195620" cy="981705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37588-3315-49C1-82AE-FBF6058E0368}">
      <dsp:nvSpPr>
        <dsp:cNvPr id="0" name=""/>
        <dsp:cNvSpPr/>
      </dsp:nvSpPr>
      <dsp:spPr>
        <a:xfrm>
          <a:off x="163119" y="1025483"/>
          <a:ext cx="1546807" cy="57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Github</a:t>
          </a:r>
          <a:endParaRPr lang="en-US" sz="1500" kern="1200"/>
        </a:p>
      </dsp:txBody>
      <dsp:txXfrm>
        <a:off x="163119" y="1025483"/>
        <a:ext cx="1546807" cy="573865"/>
      </dsp:txXfrm>
    </dsp:sp>
    <dsp:sp modelId="{24B8D6AC-A71C-428B-87F5-BE76EC2F70AC}">
      <dsp:nvSpPr>
        <dsp:cNvPr id="0" name=""/>
        <dsp:cNvSpPr/>
      </dsp:nvSpPr>
      <dsp:spPr>
        <a:xfrm>
          <a:off x="385403" y="1754030"/>
          <a:ext cx="1102239" cy="764068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12A42-AFBA-490F-A250-273336031784}">
      <dsp:nvSpPr>
        <dsp:cNvPr id="0" name=""/>
        <dsp:cNvSpPr/>
      </dsp:nvSpPr>
      <dsp:spPr>
        <a:xfrm>
          <a:off x="163119" y="2668939"/>
          <a:ext cx="1546807" cy="57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Microsoft </a:t>
          </a:r>
          <a:r>
            <a:rPr lang="en-US" sz="1500" kern="1200" dirty="0" err="1" smtClean="0"/>
            <a:t>Onedrive</a:t>
          </a:r>
          <a:endParaRPr lang="en-US" sz="1500" kern="1200" dirty="0"/>
        </a:p>
      </dsp:txBody>
      <dsp:txXfrm>
        <a:off x="163119" y="2668939"/>
        <a:ext cx="1546807" cy="573865"/>
      </dsp:txXfrm>
    </dsp:sp>
    <dsp:sp modelId="{C9B97D7D-80E0-4250-9233-B2C30A14B35C}">
      <dsp:nvSpPr>
        <dsp:cNvPr id="0" name=""/>
        <dsp:cNvSpPr/>
      </dsp:nvSpPr>
      <dsp:spPr>
        <a:xfrm>
          <a:off x="369362" y="3397486"/>
          <a:ext cx="1134320" cy="1111652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553B0-E7F6-4605-B141-1392DBD74780}">
      <dsp:nvSpPr>
        <dsp:cNvPr id="0" name=""/>
        <dsp:cNvSpPr/>
      </dsp:nvSpPr>
      <dsp:spPr>
        <a:xfrm>
          <a:off x="163119" y="4486187"/>
          <a:ext cx="1546807" cy="573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Microsoft Office365</a:t>
          </a:r>
          <a:endParaRPr lang="en-US" sz="1500" kern="1200" dirty="0"/>
        </a:p>
      </dsp:txBody>
      <dsp:txXfrm>
        <a:off x="163119" y="4486187"/>
        <a:ext cx="1546807" cy="573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http://www.statista.com/statistics/270291/popular-categories-in-the-app-store/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41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Par</a:t>
            </a:r>
            <a:r>
              <a:rPr lang="en-IN" baseline="0" dirty="0" smtClean="0"/>
              <a:t>se object is a dictionary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983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a-IN" dirty="0" smtClean="0"/>
              <a:t>சாமியார் பூனை வளர்த்த கதை</a:t>
            </a:r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http://www.bhagavatam-katha.com/krishna-story-sannyasi-who-got-cat-cow-and-wife/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40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Answer</a:t>
            </a:r>
            <a:r>
              <a:rPr lang="en-IN" baseline="0" dirty="0" smtClean="0"/>
              <a:t> is to outsource everything, focus on your core app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12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42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90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Par</a:t>
            </a:r>
            <a:r>
              <a:rPr lang="en-IN" baseline="0" dirty="0" smtClean="0"/>
              <a:t>se object is a dictionary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74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Par</a:t>
            </a:r>
            <a:r>
              <a:rPr lang="en-IN" baseline="0" dirty="0" smtClean="0"/>
              <a:t>se object is a dictionary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314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Par</a:t>
            </a:r>
            <a:r>
              <a:rPr lang="en-IN" baseline="0" dirty="0" smtClean="0"/>
              <a:t>se object is a dictionary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78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Par</a:t>
            </a:r>
            <a:r>
              <a:rPr lang="en-IN" baseline="0" dirty="0" smtClean="0"/>
              <a:t>se object is a dictionary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8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4950" y="262784"/>
            <a:ext cx="11682101" cy="63324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6711" y="443128"/>
            <a:ext cx="4438526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41611" y="1431010"/>
            <a:ext cx="4413626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dirty="0" smtClean="0"/>
              <a:t>Lorem ipsum 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dirty="0" smtClean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dirty="0" smtClean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dirty="0" smtClean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6711" y="443128"/>
            <a:ext cx="4438526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942411" y="1828845"/>
            <a:ext cx="4413626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5860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254950" y="262784"/>
            <a:ext cx="11682101" cy="207264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6711" y="1539506"/>
            <a:ext cx="6267148" cy="641350"/>
          </a:xfrm>
        </p:spPr>
        <p:txBody>
          <a:bodyPr anchor="b">
            <a:normAutofit/>
          </a:bodyPr>
          <a:lstStyle>
            <a:lvl1pPr marL="0" indent="0">
              <a:buNone/>
              <a:defRPr sz="36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41611" y="2560639"/>
            <a:ext cx="9442648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 dirty="0" smtClean="0"/>
              <a:t>Lorem ipsum 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2.xml"/><Relationship Id="rId11" Type="http://schemas.openxmlformats.org/officeDocument/2006/relationships/oleObject" Target="../embeddings/oleObject2.bin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3.wmf"/><Relationship Id="rId10" Type="http://schemas.openxmlformats.org/officeDocument/2006/relationships/image" Target="../media/image1.wmf"/><Relationship Id="rId4" Type="http://schemas.openxmlformats.org/officeDocument/2006/relationships/diagramLayout" Target="../diagrams/layout2.xml"/><Relationship Id="rId9" Type="http://schemas.openxmlformats.org/officeDocument/2006/relationships/oleObject" Target="../embeddings/oleObject1.bin"/><Relationship Id="rId1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2030" y="991312"/>
            <a:ext cx="104173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4400" dirty="0" err="1" smtClean="0">
                <a:solidFill>
                  <a:schemeClr val="bg1"/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குறுச்செயலிகள்</a:t>
            </a:r>
            <a:r>
              <a:rPr lang="ta-IN" sz="3600" dirty="0" smtClean="0">
                <a:solidFill>
                  <a:schemeClr val="bg1"/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 </a:t>
            </a:r>
            <a:r>
              <a:rPr lang="ta-IN" sz="4400" dirty="0" err="1">
                <a:solidFill>
                  <a:schemeClr val="bg1"/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உறுவாக்க</a:t>
            </a:r>
            <a:r>
              <a:rPr lang="ta-IN" sz="4400" dirty="0">
                <a:solidFill>
                  <a:schemeClr val="bg1"/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 </a:t>
            </a:r>
            <a:r>
              <a:rPr lang="ta-IN" sz="4400" dirty="0" smtClean="0">
                <a:solidFill>
                  <a:schemeClr val="bg1"/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தொழில்நுட்பம் </a:t>
            </a:r>
            <a:endParaRPr lang="en-IN" sz="4400" dirty="0">
              <a:solidFill>
                <a:schemeClr val="bg1"/>
              </a:solidFill>
              <a:latin typeface="Uni Ila.Sundaram-09" panose="00000400000000000000" pitchFamily="2" charset="0"/>
              <a:cs typeface="Uni Ila.Sundaram-09" panose="000004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81553" y="4603116"/>
            <a:ext cx="3433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 err="1">
                <a:solidFill>
                  <a:schemeClr val="bg1"/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தி.ந.ச.வெங்கடரங்கன்</a:t>
            </a:r>
            <a:r>
              <a:rPr lang="en-IN" sz="2400" dirty="0">
                <a:solidFill>
                  <a:schemeClr val="bg1"/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7881552" y="5070452"/>
            <a:ext cx="3287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Blog: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venkatarangan.com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 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Yu Mincho" panose="02020400000000000000" pitchFamily="18" charset="-128"/>
              <a:ea typeface="Yu Mincho" panose="02020400000000000000" pitchFamily="18" charset="-128"/>
            </a:endParaRPr>
          </a:p>
          <a:p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Twitter: 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Yu Mincho" panose="02020400000000000000" pitchFamily="18" charset="-128"/>
                <a:ea typeface="Yu Mincho" panose="02020400000000000000" pitchFamily="18" charset="-128"/>
              </a:rPr>
              <a:t>@venkatarangan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Yu Mincho" panose="02020400000000000000" pitchFamily="18" charset="-128"/>
              <a:ea typeface="Yu Mincho" panose="02020400000000000000" pitchFamily="18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53383" y="195215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sz="2400" dirty="0" err="1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உத்தமம்</a:t>
            </a:r>
            <a:r>
              <a:rPr lang="en-IN" sz="2400" dirty="0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 </a:t>
            </a:r>
            <a:r>
              <a:rPr lang="en-IN" sz="2400" dirty="0" err="1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செல்பேசிக்</a:t>
            </a:r>
            <a:r>
              <a:rPr lang="en-IN" sz="2400" dirty="0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 </a:t>
            </a:r>
            <a:r>
              <a:rPr lang="en-IN" sz="2400" dirty="0" err="1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கணிமை</a:t>
            </a:r>
            <a:r>
              <a:rPr lang="en-IN" sz="2400" dirty="0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 2016 </a:t>
            </a:r>
          </a:p>
          <a:p>
            <a:r>
              <a:rPr lang="en-IN" sz="2400" dirty="0" smtClean="0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5 </a:t>
            </a:r>
            <a:r>
              <a:rPr lang="en-IN" sz="2400" dirty="0" err="1" smtClean="0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பிப்ரவரி</a:t>
            </a:r>
            <a:r>
              <a:rPr lang="en-IN" sz="2400" dirty="0" smtClean="0">
                <a:solidFill>
                  <a:schemeClr val="bg1">
                    <a:lumMod val="95000"/>
                  </a:schemeClr>
                </a:solidFill>
                <a:latin typeface="Uni Ila.Sundaram-09" panose="00000400000000000000" pitchFamily="2" charset="0"/>
                <a:cs typeface="Uni Ila.Sundaram-09" panose="00000400000000000000" pitchFamily="2" charset="0"/>
              </a:rPr>
              <a:t> 2016</a:t>
            </a:r>
            <a:endParaRPr lang="en-IN" sz="2400" dirty="0">
              <a:solidFill>
                <a:schemeClr val="bg1">
                  <a:lumMod val="95000"/>
                </a:schemeClr>
              </a:solidFill>
              <a:latin typeface="Uni Ila.Sundaram-09" panose="00000400000000000000" pitchFamily="2" charset="0"/>
              <a:cs typeface="Uni Ila.Sundaram-09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38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93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Mobile backend as a service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050" name="Picture 2" descr="http://rapidvaluesolutions.com/whitepapers/img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53" y="1431010"/>
            <a:ext cx="11749696" cy="459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12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5766" y="2868750"/>
            <a:ext cx="104173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dirty="0" smtClean="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Uni Ila.Sundaram-09" panose="00000400000000000000" pitchFamily="2" charset="0"/>
              </a:rPr>
              <a:t>Case Studies – The choices we made</a:t>
            </a:r>
            <a:endParaRPr lang="en-IN" sz="4400" dirty="0">
              <a:solidFill>
                <a:schemeClr val="bg1"/>
              </a:solidFill>
              <a:latin typeface="Yu Mincho" panose="02020400000000000000" pitchFamily="18" charset="-128"/>
              <a:ea typeface="Yu Mincho" panose="02020400000000000000" pitchFamily="18" charset="-128"/>
              <a:cs typeface="Uni Ila.Sundaram-09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55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Tortoise </a:t>
            </a:r>
            <a:r>
              <a:rPr lang="en-US" dirty="0" smtClean="0"/>
              <a:t>(code name)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 smtClean="0"/>
              <a:t>Social </a:t>
            </a:r>
            <a:r>
              <a:rPr lang="en-IN" sz="2400" dirty="0"/>
              <a:t>platform that </a:t>
            </a:r>
            <a:r>
              <a:rPr lang="en-IN" sz="2400" dirty="0" smtClean="0"/>
              <a:t>connects Parents with local coaches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Helps list, schedule lessons, give feedbacks, secure messaging &amp; </a:t>
            </a:r>
            <a:r>
              <a:rPr lang="en-US" sz="2400" dirty="0" smtClean="0"/>
              <a:t>payments</a:t>
            </a:r>
            <a:endParaRPr lang="en-IN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479" y="695460"/>
            <a:ext cx="3066034" cy="54493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665" y="695459"/>
            <a:ext cx="3066034" cy="544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Real time messaging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021" y="1170097"/>
            <a:ext cx="3440926" cy="547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9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Pusher.com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1610" y="1431010"/>
            <a:ext cx="8646635" cy="2762575"/>
          </a:xfrm>
        </p:spPr>
        <p:txBody>
          <a:bodyPr>
            <a:normAutofit/>
          </a:bodyPr>
          <a:lstStyle/>
          <a:p>
            <a:pPr lvl="1"/>
            <a:r>
              <a:rPr lang="en-IN" sz="2400" dirty="0"/>
              <a:t>Integrate real time messages in your apps </a:t>
            </a:r>
          </a:p>
          <a:p>
            <a:pPr lvl="1"/>
            <a:r>
              <a:rPr lang="en-IN" sz="2400" dirty="0"/>
              <a:t>Instantly update browsers, mobiles and </a:t>
            </a:r>
            <a:r>
              <a:rPr lang="en-IN" sz="2400" dirty="0" err="1"/>
              <a:t>IoT</a:t>
            </a:r>
            <a:r>
              <a:rPr lang="en-IN" sz="2400" dirty="0"/>
              <a:t> devices</a:t>
            </a:r>
          </a:p>
          <a:p>
            <a:pPr lvl="1"/>
            <a:r>
              <a:rPr lang="en-IN" sz="2400" dirty="0"/>
              <a:t>Presence channels enable you to show the online/offline status</a:t>
            </a:r>
          </a:p>
          <a:p>
            <a:pPr lvl="1"/>
            <a:r>
              <a:rPr lang="en-IN" sz="2400" dirty="0"/>
              <a:t>Secure mechanism for controlling who has access to given channels</a:t>
            </a:r>
          </a:p>
          <a:p>
            <a:pPr lvl="1"/>
            <a:r>
              <a:rPr lang="en-IN" sz="2400" dirty="0" smtClean="0"/>
              <a:t>Free &amp; Paid models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1174953" y="4540117"/>
            <a:ext cx="107564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Courier Std" panose="020704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PTPusherAPI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 *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api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=[[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PTPusherAPI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alloc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]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initWithKey:PUSHER_API_KEY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appID:PUSHER_APP_ID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secretKey:PUSHER_API_SECRET</a:t>
            </a:r>
            <a:r>
              <a:rPr lang="en-US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]; </a:t>
            </a:r>
            <a:br>
              <a:rPr lang="en-US" dirty="0" smtClean="0">
                <a:latin typeface="Courier Std" panose="020704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					  </a:t>
            </a:r>
            <a:r>
              <a:rPr lang="en-US" dirty="0" err="1" smtClean="0">
                <a:latin typeface="Courier Std" panose="02070409020205020404" pitchFamily="49" charset="0"/>
                <a:cs typeface="Courier New" panose="02070309020205020404" pitchFamily="49" charset="0"/>
              </a:rPr>
              <a:t>pusherAPI</a:t>
            </a:r>
            <a:r>
              <a:rPr lang="en-US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 err="1" smtClean="0">
                <a:latin typeface="Courier Std" panose="02070409020205020404" pitchFamily="49" charset="0"/>
                <a:cs typeface="Courier New" panose="02070309020205020404" pitchFamily="49" charset="0"/>
              </a:rPr>
              <a:t>api</a:t>
            </a:r>
            <a:r>
              <a:rPr lang="en-US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;</a:t>
            </a:r>
            <a:endParaRPr lang="en-US" dirty="0">
              <a:latin typeface="Courier Std" panose="020704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Std" panose="02070409020205020404" pitchFamily="49" charset="0"/>
                <a:cs typeface="Courier New" panose="02070309020205020404" pitchFamily="49" charset="0"/>
              </a:rPr>
              <a:t>pusherAPI</a:t>
            </a:r>
            <a:r>
              <a:rPr lang="en-US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triggerEvent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:@"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message_received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" 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onChannel:senderId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 						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data:parameterDict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Std" panose="02070409020205020404" pitchFamily="49" charset="0"/>
                <a:cs typeface="Courier New" panose="02070309020205020404" pitchFamily="49" charset="0"/>
              </a:rPr>
              <a:t>socketID:nil</a:t>
            </a:r>
            <a:r>
              <a:rPr lang="en-US" dirty="0">
                <a:latin typeface="Courier Std" panose="02070409020205020404" pitchFamily="49" charset="0"/>
                <a:cs typeface="Courier New" panose="02070309020205020404" pitchFamily="49" charset="0"/>
              </a:rPr>
              <a:t>]; </a:t>
            </a:r>
          </a:p>
        </p:txBody>
      </p:sp>
      <p:pic>
        <p:nvPicPr>
          <p:cNvPr id="4098" name="Picture 2" descr="scalable diagr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524" y="951378"/>
            <a:ext cx="2535978" cy="201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45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Payment &amp; Subscriptions</a:t>
            </a:r>
            <a:endParaRPr lang="en-IN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862" y="1180606"/>
            <a:ext cx="3068200" cy="545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02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iTunes in-app purchases </a:t>
            </a:r>
            <a:endParaRPr lang="en-IN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141995"/>
              </p:ext>
            </p:extLst>
          </p:nvPr>
        </p:nvGraphicFramePr>
        <p:xfrm>
          <a:off x="578643" y="1231900"/>
          <a:ext cx="9155291" cy="2632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r:id="rId4" imgW="11034720" imgH="4393440" progId="">
                  <p:embed/>
                </p:oleObj>
              </mc:Choice>
              <mc:Fallback>
                <p:oleObj r:id="rId4" imgW="11034720" imgH="43934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8643" y="1231900"/>
                        <a:ext cx="9155291" cy="26321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63792" y="3718679"/>
            <a:ext cx="1075649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[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iapHelperObj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buyProduct:currentProduct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];</a:t>
            </a:r>
          </a:p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if(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response.invalidProductIdentifiers.count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!=0) // If it is invalid means that product is not yet available.</a:t>
            </a:r>
          </a:p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[self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showAlertWithText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:@"Currently Product Not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Available,Please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 Try Later"];</a:t>
            </a:r>
          </a:p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    }</a:t>
            </a:r>
          </a:p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    else// If product is valid than start the payment.</a:t>
            </a:r>
          </a:p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[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subscribeBtn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setEnabled:YES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];</a:t>
            </a:r>
          </a:p>
          <a:p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SKProduct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 *product =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response.products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[0];</a:t>
            </a:r>
          </a:p>
        </p:txBody>
      </p:sp>
    </p:spTree>
    <p:extLst>
      <p:ext uri="{BB962C8B-B14F-4D97-AF65-F5344CB8AC3E}">
        <p14:creationId xmlns:p14="http://schemas.microsoft.com/office/powerpoint/2010/main" val="129906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16711" y="443128"/>
            <a:ext cx="6041744" cy="641350"/>
          </a:xfrm>
        </p:spPr>
        <p:txBody>
          <a:bodyPr>
            <a:normAutofit/>
          </a:bodyPr>
          <a:lstStyle/>
          <a:p>
            <a:r>
              <a:rPr lang="en-IN" dirty="0" smtClean="0"/>
              <a:t>Connect Chat </a:t>
            </a:r>
            <a:r>
              <a:rPr lang="en-IN" dirty="0" smtClean="0"/>
              <a:t>(code name) Application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86" y="1408972"/>
            <a:ext cx="2743338" cy="51375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583" y="1348979"/>
            <a:ext cx="3000833" cy="5310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642" y="1348978"/>
            <a:ext cx="3322347" cy="531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16710" y="443128"/>
            <a:ext cx="9526941" cy="641350"/>
          </a:xfrm>
        </p:spPr>
        <p:txBody>
          <a:bodyPr>
            <a:normAutofit/>
          </a:bodyPr>
          <a:lstStyle/>
          <a:p>
            <a:r>
              <a:rPr lang="en-IN" dirty="0" smtClean="0"/>
              <a:t>Connect Chat made possible by integration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55338548"/>
              </p:ext>
            </p:extLst>
          </p:nvPr>
        </p:nvGraphicFramePr>
        <p:xfrm>
          <a:off x="541338" y="1430338"/>
          <a:ext cx="4856572" cy="4867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51016393"/>
              </p:ext>
            </p:extLst>
          </p:nvPr>
        </p:nvGraphicFramePr>
        <p:xfrm>
          <a:off x="4553155" y="1084477"/>
          <a:ext cx="4885313" cy="4851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84951927"/>
              </p:ext>
            </p:extLst>
          </p:nvPr>
        </p:nvGraphicFramePr>
        <p:xfrm>
          <a:off x="10043651" y="1235752"/>
          <a:ext cx="1873046" cy="5061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37862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Agenda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83589407"/>
              </p:ext>
            </p:extLst>
          </p:nvPr>
        </p:nvGraphicFramePr>
        <p:xfrm>
          <a:off x="541338" y="1430338"/>
          <a:ext cx="11238858" cy="397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514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Facebook Parse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1610" y="1431011"/>
            <a:ext cx="8570101" cy="2242088"/>
          </a:xfrm>
        </p:spPr>
        <p:txBody>
          <a:bodyPr>
            <a:normAutofit/>
          </a:bodyPr>
          <a:lstStyle/>
          <a:p>
            <a:r>
              <a:rPr lang="en-IN" sz="2400" dirty="0" smtClean="0"/>
              <a:t>Build apps </a:t>
            </a:r>
            <a:r>
              <a:rPr lang="en-IN" sz="2400" dirty="0"/>
              <a:t>faster with user management, push notifications, storage and </a:t>
            </a:r>
            <a:r>
              <a:rPr lang="en-IN" sz="2400" dirty="0" smtClean="0"/>
              <a:t>analytics</a:t>
            </a:r>
          </a:p>
          <a:p>
            <a:r>
              <a:rPr lang="en-IN" sz="2400" dirty="0"/>
              <a:t>Forget server maintenance and complex </a:t>
            </a:r>
            <a:r>
              <a:rPr lang="en-IN" sz="2400" dirty="0" smtClean="0"/>
              <a:t>infrastructure</a:t>
            </a:r>
          </a:p>
          <a:p>
            <a:r>
              <a:rPr lang="en-IN" sz="2400" dirty="0" smtClean="0"/>
              <a:t>Have one </a:t>
            </a:r>
            <a:r>
              <a:rPr lang="en-IN" sz="2400" dirty="0"/>
              <a:t>backend </a:t>
            </a:r>
            <a:r>
              <a:rPr lang="en-IN" sz="2400" dirty="0" smtClean="0"/>
              <a:t>for all mobile platforms</a:t>
            </a:r>
          </a:p>
          <a:p>
            <a:r>
              <a:rPr lang="en-IN" sz="2400" dirty="0" smtClean="0"/>
              <a:t>Link accounts </a:t>
            </a:r>
            <a:r>
              <a:rPr lang="en-IN" sz="2400" dirty="0"/>
              <a:t>across networks, resetting </a:t>
            </a:r>
            <a:r>
              <a:rPr lang="en-IN" sz="2400" dirty="0" smtClean="0"/>
              <a:t>passwords</a:t>
            </a:r>
            <a:endParaRPr lang="en-IN" sz="2400" dirty="0"/>
          </a:p>
          <a:p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394788" y="4749760"/>
            <a:ext cx="107564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 err="1" smtClean="0">
                <a:latin typeface="Courier Std" panose="02070409020205020404" pitchFamily="49" charset="0"/>
                <a:cs typeface="Courier New" panose="02070309020205020404" pitchFamily="49" charset="0"/>
              </a:rPr>
              <a:t>PFQuery</a:t>
            </a:r>
            <a:r>
              <a:rPr lang="en-IN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*</a:t>
            </a:r>
            <a:r>
              <a:rPr lang="en-IN" dirty="0" err="1" smtClean="0">
                <a:latin typeface="Courier Std" panose="02070409020205020404" pitchFamily="49" charset="0"/>
                <a:cs typeface="Courier New" panose="02070309020205020404" pitchFamily="49" charset="0"/>
              </a:rPr>
              <a:t>invitesquery</a:t>
            </a:r>
            <a:r>
              <a:rPr lang="en-IN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 =[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PFQuery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queryWithClassName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:@"Invitation"];</a:t>
            </a:r>
          </a:p>
          <a:p>
            <a:pPr>
              <a:lnSpc>
                <a:spcPct val="150000"/>
              </a:lnSpc>
            </a:pPr>
            <a:r>
              <a:rPr lang="en-IN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[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invitesquery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whereKey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:@"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ToUser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"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equalTo:sharedobj.AccountNumber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];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[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invitesquery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whereKey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:@"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InvitationStatus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"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equalTo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:@"Active"];</a:t>
            </a:r>
          </a:p>
          <a:p>
            <a:pPr>
              <a:lnSpc>
                <a:spcPct val="150000"/>
              </a:lnSpc>
            </a:pPr>
            <a:endParaRPr lang="en-IN" dirty="0">
              <a:latin typeface="Courier Std" panose="020704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172" name="Picture 4" descr="http://www.devworx.in/assets/par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711" y="1004619"/>
            <a:ext cx="2667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49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Digits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1610" y="1431011"/>
            <a:ext cx="8570101" cy="2242088"/>
          </a:xfrm>
        </p:spPr>
        <p:txBody>
          <a:bodyPr>
            <a:normAutofit/>
          </a:bodyPr>
          <a:lstStyle/>
          <a:p>
            <a:r>
              <a:rPr lang="en-IN" sz="2400" dirty="0" smtClean="0"/>
              <a:t>Verify your users</a:t>
            </a:r>
          </a:p>
          <a:p>
            <a:r>
              <a:rPr lang="en-IN" sz="2400" dirty="0" smtClean="0"/>
              <a:t>Seamless </a:t>
            </a:r>
            <a:r>
              <a:rPr lang="en-IN" sz="2400" dirty="0"/>
              <a:t>User </a:t>
            </a:r>
            <a:r>
              <a:rPr lang="en-IN" sz="2400" dirty="0" err="1"/>
              <a:t>Onboarding</a:t>
            </a:r>
            <a:r>
              <a:rPr lang="en-IN" sz="2400" dirty="0"/>
              <a:t> </a:t>
            </a:r>
            <a:r>
              <a:rPr lang="en-IN" sz="2400" dirty="0" smtClean="0"/>
              <a:t>Experience</a:t>
            </a:r>
          </a:p>
          <a:p>
            <a:r>
              <a:rPr lang="en-IN" sz="2400" dirty="0" smtClean="0"/>
              <a:t>New </a:t>
            </a:r>
            <a:r>
              <a:rPr lang="en-IN" sz="2400" dirty="0"/>
              <a:t>confirmation codes are sent securely to users via SMS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1242" y="4759487"/>
            <a:ext cx="10756491" cy="466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Digits.authenticate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(authCallback</a:t>
            </a:r>
            <a:r>
              <a:rPr lang="en-IN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,"+919884098840")</a:t>
            </a:r>
            <a:endParaRPr lang="en-IN" dirty="0">
              <a:latin typeface="Courier Std" panose="020704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196" name="Picture 4" descr="Digi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619" y="2047230"/>
            <a:ext cx="29337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err="1" smtClean="0"/>
              <a:t>Twilio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1610" y="1431011"/>
            <a:ext cx="9857753" cy="2242088"/>
          </a:xfrm>
        </p:spPr>
        <p:txBody>
          <a:bodyPr>
            <a:noAutofit/>
          </a:bodyPr>
          <a:lstStyle/>
          <a:p>
            <a:r>
              <a:rPr lang="en-IN" sz="2400" dirty="0" smtClean="0"/>
              <a:t>We used </a:t>
            </a:r>
            <a:r>
              <a:rPr lang="en-IN" sz="2400" b="1" dirty="0" err="1" smtClean="0"/>
              <a:t>Twilio</a:t>
            </a:r>
            <a:r>
              <a:rPr lang="en-IN" sz="2400" dirty="0" smtClean="0"/>
              <a:t> for </a:t>
            </a:r>
            <a:r>
              <a:rPr lang="en-IN" sz="2400" dirty="0"/>
              <a:t>countries other than India </a:t>
            </a:r>
            <a:r>
              <a:rPr lang="en-IN" sz="2400" dirty="0" smtClean="0"/>
              <a:t>&amp; </a:t>
            </a:r>
            <a:r>
              <a:rPr lang="en-IN" sz="2400" b="1" dirty="0" smtClean="0"/>
              <a:t>Whitelist</a:t>
            </a:r>
            <a:r>
              <a:rPr lang="en-IN" sz="2400" dirty="0" smtClean="0"/>
              <a:t> </a:t>
            </a:r>
            <a:r>
              <a:rPr lang="en-IN" sz="2400" dirty="0"/>
              <a:t>is for </a:t>
            </a:r>
            <a:r>
              <a:rPr lang="en-IN" sz="2400" dirty="0" smtClean="0"/>
              <a:t>India</a:t>
            </a:r>
            <a:endParaRPr lang="en-IN" sz="2400" dirty="0"/>
          </a:p>
          <a:p>
            <a:endParaRPr lang="en-IN" sz="2400" dirty="0" smtClean="0"/>
          </a:p>
          <a:p>
            <a:r>
              <a:rPr lang="en-IN" sz="2400" dirty="0" err="1" smtClean="0"/>
              <a:t>Twilio</a:t>
            </a:r>
            <a:endParaRPr lang="en-IN" sz="2400" dirty="0" smtClean="0"/>
          </a:p>
          <a:p>
            <a:pPr lvl="1"/>
            <a:r>
              <a:rPr lang="en-IN" sz="2400" dirty="0" smtClean="0"/>
              <a:t>Messaging</a:t>
            </a:r>
            <a:r>
              <a:rPr lang="en-IN" sz="2400" dirty="0"/>
              <a:t>, Voice, </a:t>
            </a:r>
            <a:r>
              <a:rPr lang="en-IN" sz="2400" dirty="0" smtClean="0"/>
              <a:t>Video API </a:t>
            </a:r>
          </a:p>
          <a:p>
            <a:pPr lvl="1"/>
            <a:r>
              <a:rPr lang="en-IN" sz="2400" dirty="0"/>
              <a:t>Send and receive global SMS, </a:t>
            </a:r>
            <a:r>
              <a:rPr lang="en-IN" sz="2400" dirty="0" smtClean="0"/>
              <a:t>MMS</a:t>
            </a:r>
          </a:p>
          <a:p>
            <a:pPr lvl="1"/>
            <a:r>
              <a:rPr lang="en-IN" sz="2400" dirty="0"/>
              <a:t>Enable apps to make voice or video </a:t>
            </a:r>
            <a:r>
              <a:rPr lang="en-IN" sz="2400" dirty="0" smtClean="0"/>
              <a:t>calls</a:t>
            </a:r>
            <a:endParaRPr lang="en-IN" sz="2400" dirty="0"/>
          </a:p>
        </p:txBody>
      </p:sp>
      <p:sp>
        <p:nvSpPr>
          <p:cNvPr id="4" name="Rectangle 3"/>
          <p:cNvSpPr/>
          <p:nvPr/>
        </p:nvSpPr>
        <p:spPr>
          <a:xfrm>
            <a:off x="516711" y="4562321"/>
            <a:ext cx="10756491" cy="2128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public Message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SendMessage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(string from, string to, string body,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params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 string[]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mediaUrl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)       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{            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	return _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client.SendMessage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(from, to, body, </a:t>
            </a:r>
            <a:r>
              <a:rPr lang="en-IN" dirty="0" err="1">
                <a:latin typeface="Courier Std" panose="02070409020205020404" pitchFamily="49" charset="0"/>
                <a:cs typeface="Courier New" panose="02070309020205020404" pitchFamily="49" charset="0"/>
              </a:rPr>
              <a:t>mediaUrl</a:t>
            </a: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);        </a:t>
            </a:r>
          </a:p>
          <a:p>
            <a:pPr>
              <a:lnSpc>
                <a:spcPct val="150000"/>
              </a:lnSpc>
            </a:pPr>
            <a:r>
              <a:rPr lang="en-IN" dirty="0">
                <a:latin typeface="Courier Std" panose="020704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9220" name="Picture 4" descr="https://lh5.googleusercontent.com/-rDD2bkLQEFM/AAAAAAAAAAI/AAAAAAAAAbg/vMwZX33TZZM/s0-c-k-no-ns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363" y="2320233"/>
            <a:ext cx="1193773" cy="119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50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err="1" smtClean="0"/>
              <a:t>Dailythanthi</a:t>
            </a:r>
            <a:r>
              <a:rPr lang="en-IN" dirty="0" smtClean="0"/>
              <a:t> News App	</a:t>
            </a:r>
            <a:endParaRPr lang="en-IN" dirty="0"/>
          </a:p>
        </p:txBody>
      </p:sp>
      <p:pic>
        <p:nvPicPr>
          <p:cNvPr id="8" name="Content Placeholder 3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273" y="1709726"/>
            <a:ext cx="2752745" cy="4709408"/>
          </a:xfrm>
          <a:prstGeom prst="rect">
            <a:avLst/>
          </a:prstGeom>
        </p:spPr>
      </p:pic>
      <p:pic>
        <p:nvPicPr>
          <p:cNvPr id="9" name="Content Placeholder 3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09726"/>
            <a:ext cx="4348944" cy="480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1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16710" y="443128"/>
            <a:ext cx="10161621" cy="641350"/>
          </a:xfrm>
        </p:spPr>
        <p:txBody>
          <a:bodyPr>
            <a:normAutofit/>
          </a:bodyPr>
          <a:lstStyle/>
          <a:p>
            <a:r>
              <a:rPr lang="en-IN" dirty="0"/>
              <a:t>Amazon Simple Notification Service (SNS</a:t>
            </a:r>
            <a:r>
              <a:rPr lang="en-IN" dirty="0" smtClean="0"/>
              <a:t>)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1610" y="1431011"/>
            <a:ext cx="10679163" cy="1715145"/>
          </a:xfrm>
        </p:spPr>
        <p:txBody>
          <a:bodyPr>
            <a:noAutofit/>
          </a:bodyPr>
          <a:lstStyle/>
          <a:p>
            <a:r>
              <a:rPr lang="en-IN" sz="2400" dirty="0" smtClean="0"/>
              <a:t>Access </a:t>
            </a:r>
            <a:r>
              <a:rPr lang="en-IN" sz="2400" dirty="0"/>
              <a:t>SNS using iOS, Android, Java, Python, PHP, Node.js, or .NET </a:t>
            </a:r>
            <a:r>
              <a:rPr lang="en-IN" sz="2400" dirty="0" smtClean="0"/>
              <a:t>SDKs</a:t>
            </a:r>
          </a:p>
          <a:p>
            <a:r>
              <a:rPr lang="en-IN" sz="2400" dirty="0"/>
              <a:t>Get delivery status information </a:t>
            </a:r>
            <a:r>
              <a:rPr lang="en-IN" sz="2400" dirty="0" smtClean="0"/>
              <a:t>on </a:t>
            </a:r>
            <a:r>
              <a:rPr lang="en-IN" sz="2400" dirty="0"/>
              <a:t>success rates, failure rate</a:t>
            </a:r>
          </a:p>
          <a:p>
            <a:r>
              <a:rPr lang="en-IN" sz="2400" dirty="0" smtClean="0"/>
              <a:t>Similar service will be </a:t>
            </a:r>
            <a:r>
              <a:rPr lang="en-IN" sz="2400" b="1" dirty="0" smtClean="0"/>
              <a:t>Microsoft Azure </a:t>
            </a:r>
            <a:r>
              <a:rPr lang="en-IN" sz="2400" b="1" dirty="0"/>
              <a:t>Notification Hubs </a:t>
            </a:r>
            <a:endParaRPr lang="en-IN" sz="2400" b="1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7140944"/>
              </p:ext>
            </p:extLst>
          </p:nvPr>
        </p:nvGraphicFramePr>
        <p:xfrm>
          <a:off x="748842" y="3146156"/>
          <a:ext cx="8488147" cy="3270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r:id="rId4" imgW="10603080" imgH="5790240" progId="">
                  <p:embed/>
                </p:oleObj>
              </mc:Choice>
              <mc:Fallback>
                <p:oleObj r:id="rId4" imgW="10603080" imgH="57902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8842" y="3146156"/>
                        <a:ext cx="8488147" cy="32701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547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94203" y="427630"/>
            <a:ext cx="4438526" cy="641350"/>
          </a:xfrm>
        </p:spPr>
        <p:txBody>
          <a:bodyPr/>
          <a:lstStyle/>
          <a:p>
            <a:r>
              <a:rPr lang="en-IN" dirty="0" err="1" smtClean="0"/>
              <a:t>MaalaiMalar</a:t>
            </a:r>
            <a:r>
              <a:rPr lang="en-IN" dirty="0" smtClean="0"/>
              <a:t> Apple Watch</a:t>
            </a:r>
            <a:endParaRPr lang="en-IN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181963"/>
              </p:ext>
            </p:extLst>
          </p:nvPr>
        </p:nvGraphicFramePr>
        <p:xfrm>
          <a:off x="897366" y="2600056"/>
          <a:ext cx="2159000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r:id="rId3" imgW="2158560" imgH="1917360" progId="">
                  <p:embed/>
                </p:oleObj>
              </mc:Choice>
              <mc:Fallback>
                <p:oleObj r:id="rId3" imgW="2158560" imgH="19173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7366" y="2600056"/>
                        <a:ext cx="2159000" cy="191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4134" y="2336570"/>
            <a:ext cx="2600000" cy="3238095"/>
          </a:xfrm>
          <a:prstGeom prst="rect">
            <a:avLst/>
          </a:prstGeom>
        </p:spPr>
      </p:pic>
      <p:pic>
        <p:nvPicPr>
          <p:cNvPr id="7" name="86F1CCB2-F42C-49C0-A262-6804BA90CACE" descr="FC659435-A8C3-42E3-B48E-91160C2B13B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093" y="2336570"/>
            <a:ext cx="2571750" cy="322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38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16710" y="443128"/>
            <a:ext cx="10161621" cy="641350"/>
          </a:xfrm>
        </p:spPr>
        <p:txBody>
          <a:bodyPr>
            <a:normAutofit/>
          </a:bodyPr>
          <a:lstStyle/>
          <a:p>
            <a:r>
              <a:rPr lang="en-IN" dirty="0" smtClean="0"/>
              <a:t>Watch App v1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41611" y="1431011"/>
            <a:ext cx="7982458" cy="1715145"/>
          </a:xfrm>
        </p:spPr>
        <p:txBody>
          <a:bodyPr>
            <a:noAutofit/>
          </a:bodyPr>
          <a:lstStyle/>
          <a:p>
            <a:pPr>
              <a:lnSpc>
                <a:spcPts val="2600"/>
              </a:lnSpc>
            </a:pPr>
            <a:r>
              <a:rPr lang="en-IN" sz="2400" dirty="0" err="1"/>
              <a:t>Watchkit</a:t>
            </a:r>
            <a:r>
              <a:rPr lang="en-IN" sz="2400" dirty="0"/>
              <a:t> </a:t>
            </a:r>
            <a:r>
              <a:rPr lang="en-IN" sz="2400" dirty="0" smtClean="0"/>
              <a:t>v1 apps </a:t>
            </a:r>
            <a:r>
              <a:rPr lang="en-IN" sz="2400" dirty="0"/>
              <a:t>don't run on their </a:t>
            </a:r>
            <a:r>
              <a:rPr lang="en-IN" sz="2400" dirty="0" smtClean="0"/>
              <a:t>own</a:t>
            </a:r>
          </a:p>
          <a:p>
            <a:pPr>
              <a:lnSpc>
                <a:spcPts val="2600"/>
              </a:lnSpc>
            </a:pPr>
            <a:r>
              <a:rPr lang="en-IN" sz="2400" dirty="0" smtClean="0"/>
              <a:t>Two parts </a:t>
            </a:r>
            <a:r>
              <a:rPr lang="en-IN" sz="2400" dirty="0"/>
              <a:t>to a watch app, the extension and the app. </a:t>
            </a:r>
            <a:r>
              <a:rPr lang="en-IN" sz="2400" dirty="0" smtClean="0"/>
              <a:t>App gets </a:t>
            </a:r>
            <a:r>
              <a:rPr lang="en-IN" sz="2400" dirty="0"/>
              <a:t>pushed to </a:t>
            </a:r>
            <a:r>
              <a:rPr lang="en-IN" sz="2400" dirty="0" err="1" smtClean="0"/>
              <a:t>iWatch</a:t>
            </a:r>
            <a:r>
              <a:rPr lang="en-IN" sz="2400" dirty="0"/>
              <a:t>, while </a:t>
            </a:r>
            <a:r>
              <a:rPr lang="en-IN" sz="2400" dirty="0" smtClean="0"/>
              <a:t>extension </a:t>
            </a:r>
            <a:r>
              <a:rPr lang="en-IN" sz="2400" dirty="0"/>
              <a:t>remains on the </a:t>
            </a:r>
            <a:r>
              <a:rPr lang="en-IN" sz="2400" dirty="0" smtClean="0"/>
              <a:t>iPhone</a:t>
            </a:r>
            <a:endParaRPr lang="en-IN" sz="2400" dirty="0"/>
          </a:p>
        </p:txBody>
      </p:sp>
      <p:pic>
        <p:nvPicPr>
          <p:cNvPr id="6" name="Content Placeholder 3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6270" y="967425"/>
            <a:ext cx="2963010" cy="23901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9274" y="3446194"/>
            <a:ext cx="10756491" cy="3111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[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self.newsTableview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setNumberOfRows:newsListArray.count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withRowType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:@"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MyRowViewController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"];</a:t>
            </a:r>
          </a:p>
          <a:p>
            <a:pPr>
              <a:lnSpc>
                <a:spcPct val="150000"/>
              </a:lnSpc>
            </a:pP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   [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newsListArray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enumerateObjectsUsingBlock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:^(id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obj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,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NSUInteger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idx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, BOOL *stop)</a:t>
            </a:r>
          </a:p>
          <a:p>
            <a:pPr>
              <a:lnSpc>
                <a:spcPct val="150000"/>
              </a:lnSpc>
            </a:pP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    </a:t>
            </a:r>
            <a:r>
              <a:rPr lang="en-IN" sz="1200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{ 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MyRowViewController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* row = [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self.newsTableview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rowControllerAtIndex:idx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];</a:t>
            </a:r>
          </a:p>
          <a:p>
            <a:pPr>
              <a:lnSpc>
                <a:spcPct val="150000"/>
              </a:lnSpc>
            </a:pP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       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NewsDetailedModalClass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*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modalObj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=[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newsListArray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objectAtIndex:idx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];</a:t>
            </a:r>
          </a:p>
          <a:p>
            <a:pPr>
              <a:lnSpc>
                <a:spcPct val="150000"/>
              </a:lnSpc>
            </a:pP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        [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row.myLabel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setText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: 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modalObj.headLine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];</a:t>
            </a:r>
          </a:p>
          <a:p>
            <a:pPr>
              <a:lnSpc>
                <a:spcPct val="150000"/>
              </a:lnSpc>
            </a:pP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        [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row.newsImage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setImageData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:[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NSData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dataWithContentsOfURL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:[NSURL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URLWithString:modalObj.thumbImage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]]];</a:t>
            </a:r>
          </a:p>
          <a:p>
            <a:pPr>
              <a:lnSpc>
                <a:spcPct val="150000"/>
              </a:lnSpc>
            </a:pP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    </a:t>
            </a:r>
            <a:r>
              <a:rPr lang="en-IN" sz="1200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}]; </a:t>
            </a:r>
          </a:p>
          <a:p>
            <a:pPr>
              <a:lnSpc>
                <a:spcPct val="150000"/>
              </a:lnSpc>
            </a:pPr>
            <a:r>
              <a:rPr lang="en-IN" sz="1200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}</a:t>
            </a:r>
            <a:endParaRPr lang="en-IN" sz="1200" dirty="0">
              <a:latin typeface="Courier Std" panose="020704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IN" sz="1200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(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instancetype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) 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contextForSegueWithIdentifier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:(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NSString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*)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segueIdentifier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 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inTable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:(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WKInterfaceTable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*)table 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rowIndex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:(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NSInteger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)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rowIndex</a:t>
            </a:r>
            <a:endParaRPr lang="en-IN" sz="1200" dirty="0">
              <a:latin typeface="Courier Std" panose="020704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50000"/>
              </a:lnSpc>
            </a:pPr>
            <a:r>
              <a:rPr lang="en-IN" sz="1200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{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   return [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newsListArray</a:t>
            </a:r>
            <a:r>
              <a:rPr lang="en-IN" sz="1200" dirty="0">
                <a:latin typeface="Courier Std" panose="02070409020205020404" pitchFamily="49" charset="0"/>
                <a:cs typeface="Courier New" panose="02070309020205020404" pitchFamily="49" charset="0"/>
              </a:rPr>
              <a:t> </a:t>
            </a:r>
            <a:r>
              <a:rPr lang="en-IN" sz="1200" dirty="0" err="1">
                <a:latin typeface="Courier Std" panose="02070409020205020404" pitchFamily="49" charset="0"/>
                <a:cs typeface="Courier New" panose="02070309020205020404" pitchFamily="49" charset="0"/>
              </a:rPr>
              <a:t>objectAtIndex:rowIndex</a:t>
            </a:r>
            <a:r>
              <a:rPr lang="en-IN" sz="1200" dirty="0" smtClean="0">
                <a:latin typeface="Courier Std" panose="02070409020205020404" pitchFamily="49" charset="0"/>
                <a:cs typeface="Courier New" panose="02070309020205020404" pitchFamily="49" charset="0"/>
              </a:rPr>
              <a:t>]; }</a:t>
            </a:r>
            <a:endParaRPr lang="en-IN" sz="1200" dirty="0">
              <a:latin typeface="Courier Std" panose="020704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6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5766" y="2868750"/>
            <a:ext cx="10417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a-IN" sz="7200" dirty="0" smtClean="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Uni Ila.Sundaram-09" panose="00000400000000000000" pitchFamily="2" charset="0"/>
              </a:rPr>
              <a:t>நன்றி</a:t>
            </a:r>
            <a:r>
              <a:rPr lang="en-IN" sz="7200" dirty="0" smtClean="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Uni Ila.Sundaram-09" panose="00000400000000000000" pitchFamily="2" charset="0"/>
              </a:rPr>
              <a:t>!</a:t>
            </a:r>
            <a:endParaRPr lang="en-IN" sz="7200" dirty="0">
              <a:solidFill>
                <a:schemeClr val="bg1"/>
              </a:solidFill>
              <a:latin typeface="Yu Mincho" panose="02020400000000000000" pitchFamily="18" charset="-128"/>
              <a:ea typeface="Yu Mincho" panose="02020400000000000000" pitchFamily="18" charset="-128"/>
              <a:cs typeface="Uni Ila.Sundaram-09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04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9485" y="1255363"/>
            <a:ext cx="11856203" cy="2519793"/>
          </a:xfrm>
        </p:spPr>
        <p:txBody>
          <a:bodyPr>
            <a:noAutofit/>
          </a:bodyPr>
          <a:lstStyle/>
          <a:p>
            <a:pPr algn="ctr"/>
            <a:r>
              <a:rPr lang="en-IN" sz="4400" i="1" dirty="0" smtClean="0"/>
              <a:t>In 2016 </a:t>
            </a:r>
          </a:p>
          <a:p>
            <a:pPr algn="ctr"/>
            <a:r>
              <a:rPr lang="en-IN" sz="4400" i="1" dirty="0" smtClean="0"/>
              <a:t>important real estate in mobile, </a:t>
            </a:r>
          </a:p>
          <a:p>
            <a:pPr algn="ctr"/>
            <a:r>
              <a:rPr lang="en-IN" sz="4400" i="1" dirty="0" smtClean="0"/>
              <a:t>is not the home screen, </a:t>
            </a:r>
          </a:p>
          <a:p>
            <a:pPr algn="ctr"/>
            <a:r>
              <a:rPr lang="en-IN" sz="4400" i="1" dirty="0" smtClean="0"/>
              <a:t>it’s the notification bar!</a:t>
            </a:r>
            <a:endParaRPr lang="en-IN" sz="4400" i="1" dirty="0"/>
          </a:p>
        </p:txBody>
      </p:sp>
      <p:sp>
        <p:nvSpPr>
          <p:cNvPr id="3" name="Rectangle 2"/>
          <p:cNvSpPr/>
          <p:nvPr/>
        </p:nvSpPr>
        <p:spPr>
          <a:xfrm>
            <a:off x="139486" y="5380418"/>
            <a:ext cx="118562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Yu Mincho" panose="02020400000000000000" pitchFamily="18" charset="-128"/>
                <a:ea typeface="Yu Mincho" panose="02020400000000000000" pitchFamily="18" charset="-128"/>
              </a:rPr>
              <a:t>Blog: venkatarangan.com </a:t>
            </a:r>
            <a:endParaRPr lang="en-US" sz="2000" dirty="0">
              <a:latin typeface="Yu Mincho" panose="02020400000000000000" pitchFamily="18" charset="-128"/>
              <a:ea typeface="Yu Mincho" panose="02020400000000000000" pitchFamily="18" charset="-128"/>
            </a:endParaRPr>
          </a:p>
          <a:p>
            <a:pPr algn="ctr"/>
            <a:r>
              <a:rPr lang="en-US" sz="2000" dirty="0" smtClean="0">
                <a:latin typeface="Yu Mincho" panose="02020400000000000000" pitchFamily="18" charset="-128"/>
                <a:ea typeface="Yu Mincho" panose="02020400000000000000" pitchFamily="18" charset="-128"/>
              </a:rPr>
              <a:t>Twitter: @venkatarangan</a:t>
            </a:r>
            <a:endParaRPr lang="en-US" sz="2000" dirty="0">
              <a:latin typeface="Yu Mincho" panose="02020400000000000000" pitchFamily="18" charset="-128"/>
              <a:ea typeface="Yu Mincho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193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5766" y="2868750"/>
            <a:ext cx="104173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dirty="0" smtClean="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Uni Ila.Sundaram-09" panose="00000400000000000000" pitchFamily="2" charset="0"/>
              </a:rPr>
              <a:t>Why Apps?</a:t>
            </a:r>
            <a:endParaRPr lang="en-IN" sz="4400" dirty="0">
              <a:solidFill>
                <a:schemeClr val="bg1"/>
              </a:solidFill>
              <a:latin typeface="Yu Mincho" panose="02020400000000000000" pitchFamily="18" charset="-128"/>
              <a:ea typeface="Yu Mincho" panose="02020400000000000000" pitchFamily="18" charset="-128"/>
              <a:cs typeface="Uni Ila.Sundaram-09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4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16710" y="443128"/>
            <a:ext cx="10981383" cy="641350"/>
          </a:xfrm>
        </p:spPr>
        <p:txBody>
          <a:bodyPr>
            <a:normAutofit/>
          </a:bodyPr>
          <a:lstStyle/>
          <a:p>
            <a:r>
              <a:rPr lang="ta-IN" sz="3200" dirty="0" err="1">
                <a:latin typeface="Uni Ila.Sundaram-06" panose="00000400000000000000" pitchFamily="2" charset="0"/>
                <a:cs typeface="Uni Ila.Sundaram-06" panose="00000400000000000000" pitchFamily="2" charset="0"/>
              </a:rPr>
              <a:t>குறுச்செயலிகளின்</a:t>
            </a:r>
            <a:r>
              <a:rPr lang="ta-IN" sz="3200" dirty="0">
                <a:latin typeface="Uni Ila.Sundaram-06" panose="00000400000000000000" pitchFamily="2" charset="0"/>
                <a:cs typeface="Uni Ila.Sundaram-06" panose="00000400000000000000" pitchFamily="2" charset="0"/>
              </a:rPr>
              <a:t> </a:t>
            </a:r>
            <a:r>
              <a:rPr lang="ta-IN" sz="3200" dirty="0" err="1">
                <a:latin typeface="Uni Ila.Sundaram-06" panose="00000400000000000000" pitchFamily="2" charset="0"/>
                <a:cs typeface="Uni Ila.Sundaram-06" panose="00000400000000000000" pitchFamily="2" charset="0"/>
              </a:rPr>
              <a:t>பயன்பாட்டு</a:t>
            </a:r>
            <a:r>
              <a:rPr lang="ta-IN" sz="3200" dirty="0">
                <a:latin typeface="Uni Ila.Sundaram-06" panose="00000400000000000000" pitchFamily="2" charset="0"/>
                <a:cs typeface="Uni Ila.Sundaram-06" panose="00000400000000000000" pitchFamily="2" charset="0"/>
              </a:rPr>
              <a:t> எண்ணிக்கை</a:t>
            </a:r>
            <a:endParaRPr lang="en-IN" sz="3200" dirty="0">
              <a:latin typeface="Uni Ila.Sundaram-06" panose="00000400000000000000" pitchFamily="2" charset="0"/>
              <a:cs typeface="Uni Ila.Sundaram-06" panose="00000400000000000000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87820657"/>
              </p:ext>
            </p:extLst>
          </p:nvPr>
        </p:nvGraphicFramePr>
        <p:xfrm>
          <a:off x="541338" y="1430338"/>
          <a:ext cx="10820565" cy="407551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45795">
                  <a:extLst>
                    <a:ext uri="{9D8B030D-6E8A-4147-A177-3AD203B41FA5}">
                      <a16:colId xmlns:a16="http://schemas.microsoft.com/office/drawing/2014/main" val="1437000268"/>
                    </a:ext>
                  </a:extLst>
                </a:gridCol>
                <a:gridCol w="1545795">
                  <a:extLst>
                    <a:ext uri="{9D8B030D-6E8A-4147-A177-3AD203B41FA5}">
                      <a16:colId xmlns:a16="http://schemas.microsoft.com/office/drawing/2014/main" val="191024635"/>
                    </a:ext>
                  </a:extLst>
                </a:gridCol>
                <a:gridCol w="1545795">
                  <a:extLst>
                    <a:ext uri="{9D8B030D-6E8A-4147-A177-3AD203B41FA5}">
                      <a16:colId xmlns:a16="http://schemas.microsoft.com/office/drawing/2014/main" val="4294355205"/>
                    </a:ext>
                  </a:extLst>
                </a:gridCol>
                <a:gridCol w="1545795">
                  <a:extLst>
                    <a:ext uri="{9D8B030D-6E8A-4147-A177-3AD203B41FA5}">
                      <a16:colId xmlns:a16="http://schemas.microsoft.com/office/drawing/2014/main" val="3617487966"/>
                    </a:ext>
                  </a:extLst>
                </a:gridCol>
                <a:gridCol w="1545795">
                  <a:extLst>
                    <a:ext uri="{9D8B030D-6E8A-4147-A177-3AD203B41FA5}">
                      <a16:colId xmlns:a16="http://schemas.microsoft.com/office/drawing/2014/main" val="2356733799"/>
                    </a:ext>
                  </a:extLst>
                </a:gridCol>
                <a:gridCol w="1545795">
                  <a:extLst>
                    <a:ext uri="{9D8B030D-6E8A-4147-A177-3AD203B41FA5}">
                      <a16:colId xmlns:a16="http://schemas.microsoft.com/office/drawing/2014/main" val="40293955"/>
                    </a:ext>
                  </a:extLst>
                </a:gridCol>
                <a:gridCol w="1545795">
                  <a:extLst>
                    <a:ext uri="{9D8B030D-6E8A-4147-A177-3AD203B41FA5}">
                      <a16:colId xmlns:a16="http://schemas.microsoft.com/office/drawing/2014/main" val="4248119358"/>
                    </a:ext>
                  </a:extLst>
                </a:gridCol>
              </a:tblGrid>
              <a:tr h="471494">
                <a:tc>
                  <a:txBody>
                    <a:bodyPr/>
                    <a:lstStyle/>
                    <a:p>
                      <a:endParaRPr lang="en-IN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/>
                        <a:t>2011</a:t>
                      </a:r>
                      <a:endParaRPr lang="en-IN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/>
                        <a:t>2012</a:t>
                      </a:r>
                      <a:endParaRPr lang="en-IN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/>
                        <a:t>2013</a:t>
                      </a:r>
                      <a:endParaRPr lang="en-IN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/>
                        <a:t>2014</a:t>
                      </a:r>
                      <a:endParaRPr lang="en-IN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/>
                        <a:t>2015</a:t>
                      </a:r>
                      <a:endParaRPr lang="en-IN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/>
                        <a:t>2016</a:t>
                      </a:r>
                      <a:endParaRPr lang="en-IN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908492"/>
                  </a:ext>
                </a:extLst>
              </a:tr>
              <a:tr h="813812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Free Apps Downloaded</a:t>
                      </a:r>
                      <a:endParaRPr lang="en-IN" sz="18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22.1</a:t>
                      </a:r>
                      <a:r>
                        <a:rPr lang="en-IN" sz="2000" baseline="0" dirty="0" smtClean="0"/>
                        <a:t> 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40.6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73.3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119.9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189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287.9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58974"/>
                  </a:ext>
                </a:extLst>
              </a:tr>
              <a:tr h="813812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Paid</a:t>
                      </a:r>
                      <a:r>
                        <a:rPr lang="en-IN" sz="1800" baseline="0" dirty="0" smtClean="0"/>
                        <a:t> Apps Downloaded</a:t>
                      </a:r>
                      <a:endParaRPr lang="en-IN" sz="18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2.9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5.0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8.1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11.9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16.4</a:t>
                      </a:r>
                      <a:r>
                        <a:rPr lang="en-IN" sz="2000" baseline="0" dirty="0" smtClean="0"/>
                        <a:t> 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21.7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124898"/>
                  </a:ext>
                </a:extLst>
              </a:tr>
              <a:tr h="813812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Total Apps Download</a:t>
                      </a:r>
                      <a:endParaRPr lang="en-IN" sz="18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24.9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45.6</a:t>
                      </a:r>
                      <a:r>
                        <a:rPr lang="en-IN" sz="2000" baseline="0" dirty="0" smtClean="0"/>
                        <a:t> 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81.4</a:t>
                      </a:r>
                      <a:r>
                        <a:rPr lang="en-IN" sz="2000" baseline="0" dirty="0" smtClean="0"/>
                        <a:t> 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131.7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205.4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309.6 </a:t>
                      </a:r>
                      <a:r>
                        <a:rPr lang="en-IN" sz="2000" baseline="0" dirty="0" smtClean="0"/>
                        <a:t>Billion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657266"/>
                  </a:ext>
                </a:extLst>
              </a:tr>
              <a:tr h="1162588">
                <a:tc>
                  <a:txBody>
                    <a:bodyPr/>
                    <a:lstStyle/>
                    <a:p>
                      <a:r>
                        <a:rPr lang="en-IN" sz="1800" dirty="0" smtClean="0"/>
                        <a:t>% of</a:t>
                      </a:r>
                      <a:r>
                        <a:rPr lang="en-IN" sz="1800" baseline="0" dirty="0" smtClean="0"/>
                        <a:t> free apps downloaded</a:t>
                      </a:r>
                      <a:endParaRPr lang="en-IN" sz="18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88.4%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89%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90%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91.0%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92%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dirty="0" smtClean="0"/>
                        <a:t>93%</a:t>
                      </a:r>
                      <a:endParaRPr lang="en-IN" sz="2000" dirty="0">
                        <a:latin typeface="Yu Mincho" panose="02020400000000000000" pitchFamily="18" charset="-128"/>
                        <a:ea typeface="Yu Mincho" panose="02020400000000000000" pitchFamily="18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459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46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81092948"/>
              </p:ext>
            </p:extLst>
          </p:nvPr>
        </p:nvGraphicFramePr>
        <p:xfrm>
          <a:off x="541338" y="258418"/>
          <a:ext cx="11229130" cy="648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130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5766" y="2868750"/>
            <a:ext cx="104173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dirty="0" smtClean="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Uni Ila.Sundaram-09" panose="00000400000000000000" pitchFamily="2" charset="0"/>
              </a:rPr>
              <a:t>Decisions – Platforms</a:t>
            </a:r>
            <a:endParaRPr lang="en-IN" sz="4400" dirty="0">
              <a:solidFill>
                <a:schemeClr val="bg1"/>
              </a:solidFill>
              <a:latin typeface="Yu Mincho" panose="02020400000000000000" pitchFamily="18" charset="-128"/>
              <a:ea typeface="Yu Mincho" panose="02020400000000000000" pitchFamily="18" charset="-128"/>
              <a:cs typeface="Uni Ila.Sundaram-09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03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26439" y="180481"/>
            <a:ext cx="4438526" cy="641350"/>
          </a:xfrm>
        </p:spPr>
        <p:txBody>
          <a:bodyPr/>
          <a:lstStyle/>
          <a:p>
            <a:r>
              <a:rPr lang="en-IN" dirty="0" smtClean="0"/>
              <a:t>Mobile App Platforms</a:t>
            </a:r>
            <a:endParaRPr lang="en-IN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38775173"/>
              </p:ext>
            </p:extLst>
          </p:nvPr>
        </p:nvGraphicFramePr>
        <p:xfrm>
          <a:off x="666750" y="860742"/>
          <a:ext cx="10887164" cy="5835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152" y="3263629"/>
            <a:ext cx="1063616" cy="1063616"/>
          </a:xfrm>
          <a:prstGeom prst="rect">
            <a:avLst/>
          </a:prstGeom>
        </p:spPr>
      </p:pic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775893"/>
              </p:ext>
            </p:extLst>
          </p:nvPr>
        </p:nvGraphicFramePr>
        <p:xfrm>
          <a:off x="10194786" y="4655431"/>
          <a:ext cx="638347" cy="573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r:id="rId9" imgW="6348960" imgH="5701320" progId="">
                  <p:embed/>
                </p:oleObj>
              </mc:Choice>
              <mc:Fallback>
                <p:oleObj r:id="rId9" imgW="6348960" imgH="57013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194786" y="4655431"/>
                        <a:ext cx="638347" cy="573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424517"/>
              </p:ext>
            </p:extLst>
          </p:nvPr>
        </p:nvGraphicFramePr>
        <p:xfrm>
          <a:off x="10133225" y="2092107"/>
          <a:ext cx="761470" cy="783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r:id="rId11" imgW="3009240" imgH="3098160" progId="">
                  <p:embed/>
                </p:oleObj>
              </mc:Choice>
              <mc:Fallback>
                <p:oleObj r:id="rId11" imgW="3009240" imgH="30981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0133225" y="2092107"/>
                        <a:ext cx="761470" cy="7839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3" name="Picture 9" descr="https://developer.apple.com/assets/elements/icons/64x64/swift_2x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786" y="1239070"/>
            <a:ext cx="741354" cy="74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170355"/>
              </p:ext>
            </p:extLst>
          </p:nvPr>
        </p:nvGraphicFramePr>
        <p:xfrm>
          <a:off x="10121233" y="5711009"/>
          <a:ext cx="711900" cy="780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r:id="rId14" imgW="2755440" imgH="3022200" progId="">
                  <p:embed/>
                </p:oleObj>
              </mc:Choice>
              <mc:Fallback>
                <p:oleObj r:id="rId14" imgW="2755440" imgH="3022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0121233" y="5711009"/>
                        <a:ext cx="711900" cy="780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3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5766" y="2868750"/>
            <a:ext cx="104173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dirty="0" smtClean="0">
                <a:solidFill>
                  <a:schemeClr val="bg1"/>
                </a:solidFill>
                <a:latin typeface="Yu Mincho" panose="02020400000000000000" pitchFamily="18" charset="-128"/>
                <a:ea typeface="Yu Mincho" panose="02020400000000000000" pitchFamily="18" charset="-128"/>
                <a:cs typeface="Uni Ila.Sundaram-09" panose="00000400000000000000" pitchFamily="2" charset="0"/>
              </a:rPr>
              <a:t>Decisions – Build or Buy?</a:t>
            </a:r>
            <a:endParaRPr lang="en-IN" sz="4400" dirty="0">
              <a:solidFill>
                <a:schemeClr val="bg1"/>
              </a:solidFill>
              <a:latin typeface="Yu Mincho" panose="02020400000000000000" pitchFamily="18" charset="-128"/>
              <a:ea typeface="Yu Mincho" panose="02020400000000000000" pitchFamily="18" charset="-128"/>
              <a:cs typeface="Uni Ila.Sundaram-09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12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96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.potx" id="{5D416C3A-095D-4A96-8A91-7D2C72C2AD14}" vid="{D2A5232E-050B-4CE1-9FD8-5AD02F3B95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PowerPoint(3)</Template>
  <TotalTime>206</TotalTime>
  <Words>663</Words>
  <Application>Microsoft Office PowerPoint</Application>
  <PresentationFormat>Widescreen</PresentationFormat>
  <Paragraphs>173</Paragraphs>
  <Slides>28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Calibri</vt:lpstr>
      <vt:lpstr>Courier New</vt:lpstr>
      <vt:lpstr>Courier Std</vt:lpstr>
      <vt:lpstr>Latha</vt:lpstr>
      <vt:lpstr>Segoe UI</vt:lpstr>
      <vt:lpstr>Segoe UI Light</vt:lpstr>
      <vt:lpstr>Uni Ila.Sundaram-06</vt:lpstr>
      <vt:lpstr>Uni Ila.Sundaram-09</vt:lpstr>
      <vt:lpstr>Yu Mincho</vt:lpstr>
      <vt:lpstr>WelcomeDoc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T.N.C.Venkatarangan</dc:creator>
  <cp:keywords/>
  <cp:lastModifiedBy>Venkatarangan TNC</cp:lastModifiedBy>
  <cp:revision>40</cp:revision>
  <dcterms:created xsi:type="dcterms:W3CDTF">2016-02-04T13:44:05Z</dcterms:created>
  <dcterms:modified xsi:type="dcterms:W3CDTF">2016-02-05T14:10:29Z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TM10001108</vt:lpwstr>
  </property>
</Properties>
</file>