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9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66178"/>
  </p:normalViewPr>
  <p:slideViewPr>
    <p:cSldViewPr snapToGrid="0" snapToObjects="1">
      <p:cViewPr varScale="1">
        <p:scale>
          <a:sx n="73" d="100"/>
          <a:sy n="73" d="100"/>
        </p:scale>
        <p:origin x="17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57103-AA49-0647-9EDA-B099EEB0F11C}" type="datetimeFigureOut">
              <a:rPr lang="en-US" smtClean="0"/>
              <a:t>8/25/2015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6075D-26C4-814C-860A-AA5015D41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7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1.By 2020 phones will get smaller &amp; smaller – reversing current trend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2.By 2025 phones will cease to exist in its current avatar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075D-26C4-814C-860A-AA5015D41F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42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162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795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28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1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241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8375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433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28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6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466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0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55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0" r:id="rId1"/>
    <p:sldLayoutId id="2147484171" r:id="rId2"/>
    <p:sldLayoutId id="2147484172" r:id="rId3"/>
    <p:sldLayoutId id="2147484173" r:id="rId4"/>
    <p:sldLayoutId id="2147484174" r:id="rId5"/>
    <p:sldLayoutId id="2147484175" r:id="rId6"/>
    <p:sldLayoutId id="2147484176" r:id="rId7"/>
    <p:sldLayoutId id="2147484177" r:id="rId8"/>
    <p:sldLayoutId id="2147484178" r:id="rId9"/>
    <p:sldLayoutId id="2147484179" r:id="rId10"/>
    <p:sldLayoutId id="21474841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2" y="1143293"/>
            <a:ext cx="9178494" cy="1144335"/>
          </a:xfrm>
        </p:spPr>
        <p:txBody>
          <a:bodyPr>
            <a:normAutofit/>
          </a:bodyPr>
          <a:lstStyle/>
          <a:p>
            <a:r>
              <a:rPr lang="en-US" dirty="0" smtClean="0"/>
              <a:t>Technology landscape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4979773"/>
            <a:ext cx="7034362" cy="1264507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t.n.c.venkatarangan</a:t>
            </a:r>
            <a:endParaRPr lang="en-US" sz="2400" dirty="0" smtClean="0"/>
          </a:p>
          <a:p>
            <a:r>
              <a:rPr lang="en-US" sz="2000" dirty="0" smtClean="0"/>
              <a:t>venkatarangan.com  | @</a:t>
            </a:r>
            <a:r>
              <a:rPr lang="en-US" sz="2000" dirty="0" smtClean="0"/>
              <a:t>venkatarangan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832" y="82193"/>
            <a:ext cx="10583564" cy="62818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563" y="6416736"/>
            <a:ext cx="2122041" cy="41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10692714" cy="4952492"/>
          </a:xfrm>
        </p:spPr>
        <p:txBody>
          <a:bodyPr/>
          <a:lstStyle/>
          <a:p>
            <a:pPr algn="ctr"/>
            <a:r>
              <a:rPr lang="en-US" dirty="0" smtClean="0"/>
              <a:t>Four major trends I see in next 5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3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10692714" cy="4952492"/>
          </a:xfrm>
        </p:spPr>
        <p:txBody>
          <a:bodyPr/>
          <a:lstStyle/>
          <a:p>
            <a:pPr algn="ctr"/>
            <a:r>
              <a:rPr lang="en-US" b="1" dirty="0" smtClean="0"/>
              <a:t>Mobile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the primary device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7978" y="61907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18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10692714" cy="4952492"/>
          </a:xfrm>
        </p:spPr>
        <p:txBody>
          <a:bodyPr/>
          <a:lstStyle/>
          <a:p>
            <a:pPr algn="ctr"/>
            <a:r>
              <a:rPr lang="en-US" b="1" dirty="0" smtClean="0"/>
              <a:t>Cloud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ambient &amp; invisible computing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7978" y="61907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03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10692714" cy="4952492"/>
          </a:xfrm>
        </p:spPr>
        <p:txBody>
          <a:bodyPr/>
          <a:lstStyle/>
          <a:p>
            <a:pPr algn="ctr"/>
            <a:r>
              <a:rPr lang="en-US" b="1" dirty="0" err="1" smtClean="0"/>
              <a:t>FinTech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Traditional Banks will shrink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7978" y="61907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26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10692714" cy="4952492"/>
          </a:xfrm>
        </p:spPr>
        <p:txBody>
          <a:bodyPr/>
          <a:lstStyle/>
          <a:p>
            <a:pPr algn="ctr"/>
            <a:r>
              <a:rPr lang="en-US" b="1" dirty="0" smtClean="0"/>
              <a:t>Virtual Me</a:t>
            </a:r>
            <a:br>
              <a:rPr lang="en-US" b="1" dirty="0" smtClean="0"/>
            </a:br>
            <a:r>
              <a:rPr lang="en-US" dirty="0" smtClean="0"/>
              <a:t>Personal Profiles, Sensors and Tailored experience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77978" y="61907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19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45</Words>
  <Application>Microsoft Office PowerPoint</Application>
  <PresentationFormat>Widescreen</PresentationFormat>
  <Paragraphs>11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Retrospect</vt:lpstr>
      <vt:lpstr>Technology landscape</vt:lpstr>
      <vt:lpstr>PowerPoint Presentation</vt:lpstr>
      <vt:lpstr>Four major trends I see in next 5 Years</vt:lpstr>
      <vt:lpstr>Mobile  the primary device</vt:lpstr>
      <vt:lpstr>Cloud   ambient &amp; invisible computing</vt:lpstr>
      <vt:lpstr>FinTech Traditional Banks will shrink</vt:lpstr>
      <vt:lpstr>Virtual Me Personal Profiles, Sensors and Tailored experience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landscape</dc:title>
  <dc:creator>Venkatarangan TNC</dc:creator>
  <cp:lastModifiedBy>T.N.C.Venkatarangan </cp:lastModifiedBy>
  <cp:revision>6</cp:revision>
  <dcterms:created xsi:type="dcterms:W3CDTF">2015-07-27T09:59:19Z</dcterms:created>
  <dcterms:modified xsi:type="dcterms:W3CDTF">2015-08-25T08:03:11Z</dcterms:modified>
</cp:coreProperties>
</file>