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8123B85-C91F-49D1-8670-6E898A74A40B}" type="datetimeFigureOut">
              <a:rPr lang="en-US" smtClean="0"/>
              <a:pPr/>
              <a:t>3/9/2007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E858F69-E421-4C28-96D4-AE8BD587F8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123B85-C91F-49D1-8670-6E898A74A40B}" type="datetimeFigureOut">
              <a:rPr lang="en-US" smtClean="0"/>
              <a:pPr/>
              <a:t>3/9/2007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858F69-E421-4C28-96D4-AE8BD587F8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123B85-C91F-49D1-8670-6E898A74A40B}" type="datetimeFigureOut">
              <a:rPr lang="en-US" smtClean="0"/>
              <a:pPr/>
              <a:t>3/9/2007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858F69-E421-4C28-96D4-AE8BD587F8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123B85-C91F-49D1-8670-6E898A74A40B}" type="datetimeFigureOut">
              <a:rPr lang="en-US" smtClean="0"/>
              <a:pPr/>
              <a:t>3/9/2007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858F69-E421-4C28-96D4-AE8BD587F8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8123B85-C91F-49D1-8670-6E898A74A40B}" type="datetimeFigureOut">
              <a:rPr lang="en-US" smtClean="0"/>
              <a:pPr/>
              <a:t>3/9/2007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E858F69-E421-4C28-96D4-AE8BD587F8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123B85-C91F-49D1-8670-6E898A74A40B}" type="datetimeFigureOut">
              <a:rPr lang="en-US" smtClean="0"/>
              <a:pPr/>
              <a:t>3/9/2007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0E858F69-E421-4C28-96D4-AE8BD587F8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123B85-C91F-49D1-8670-6E898A74A40B}" type="datetimeFigureOut">
              <a:rPr lang="en-US" smtClean="0"/>
              <a:pPr/>
              <a:t>3/9/2007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0E858F69-E421-4C28-96D4-AE8BD587F8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123B85-C91F-49D1-8670-6E898A74A40B}" type="datetimeFigureOut">
              <a:rPr lang="en-US" smtClean="0"/>
              <a:pPr/>
              <a:t>3/9/2007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858F69-E421-4C28-96D4-AE8BD587F8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123B85-C91F-49D1-8670-6E898A74A40B}" type="datetimeFigureOut">
              <a:rPr lang="en-US" smtClean="0"/>
              <a:pPr/>
              <a:t>3/9/2007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858F69-E421-4C28-96D4-AE8BD587F8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8123B85-C91F-49D1-8670-6E898A74A40B}" type="datetimeFigureOut">
              <a:rPr lang="en-US" smtClean="0"/>
              <a:pPr/>
              <a:t>3/9/2007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E858F69-E421-4C28-96D4-AE8BD587F8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8123B85-C91F-49D1-8670-6E898A74A40B}" type="datetimeFigureOut">
              <a:rPr lang="en-US" smtClean="0"/>
              <a:pPr/>
              <a:t>3/9/2007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E858F69-E421-4C28-96D4-AE8BD587F8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8123B85-C91F-49D1-8670-6E898A74A40B}" type="datetimeFigureOut">
              <a:rPr lang="en-US" smtClean="0"/>
              <a:pPr/>
              <a:t>3/9/2007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0E858F69-E421-4C28-96D4-AE8BD587F8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My experiences as an entrepreneur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t.n.c.venkata</a:t>
            </a:r>
            <a:r>
              <a:rPr lang="en-US" dirty="0" smtClean="0"/>
              <a:t> </a:t>
            </a:r>
            <a:r>
              <a:rPr lang="en-US" dirty="0" err="1" smtClean="0"/>
              <a:t>rangan</a:t>
            </a:r>
            <a:endParaRPr lang="en-US" dirty="0" smtClean="0"/>
          </a:p>
          <a:p>
            <a:r>
              <a:rPr lang="en-US" dirty="0" smtClean="0"/>
              <a:t>CMD, </a:t>
            </a:r>
            <a:r>
              <a:rPr lang="en-US" dirty="0" err="1" smtClean="0"/>
              <a:t>Vishwak</a:t>
            </a:r>
            <a:r>
              <a:rPr lang="en-US" dirty="0" smtClean="0"/>
              <a:t> Solutions Pvt. Ltd.</a:t>
            </a:r>
          </a:p>
          <a:p>
            <a:r>
              <a:rPr lang="en-US" dirty="0" smtClean="0"/>
              <a:t>Microsoft Regional Director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89601" y="5214950"/>
            <a:ext cx="702788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 smtClean="0"/>
              <a:t>Reference notes that I used for my speech on the topic in </a:t>
            </a:r>
            <a:r>
              <a:rPr lang="en-US" i="1" dirty="0" err="1" smtClean="0"/>
              <a:t>Tidel</a:t>
            </a:r>
            <a:r>
              <a:rPr lang="en-US" i="1" dirty="0" smtClean="0"/>
              <a:t> Park</a:t>
            </a:r>
          </a:p>
          <a:p>
            <a:pPr algn="ctr"/>
            <a:r>
              <a:rPr lang="en-US" i="1" dirty="0" smtClean="0"/>
              <a:t> towards CSI Students National Symposium  </a:t>
            </a:r>
          </a:p>
          <a:p>
            <a:pPr algn="ctr"/>
            <a:r>
              <a:rPr lang="en-US" b="1" i="1" dirty="0" smtClean="0"/>
              <a:t>“Building Engineers for 2010 Roadmap”</a:t>
            </a:r>
          </a:p>
          <a:p>
            <a:pPr algn="ctr"/>
            <a:r>
              <a:rPr lang="en-US" i="1" dirty="0" smtClean="0"/>
              <a:t>On 9</a:t>
            </a:r>
            <a:r>
              <a:rPr lang="en-US" i="1" baseline="30000" dirty="0" smtClean="0"/>
              <a:t>th</a:t>
            </a:r>
            <a:r>
              <a:rPr lang="en-US" i="1" dirty="0" smtClean="0"/>
              <a:t> March 2007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Businessman in next 25 years than last 100 years</a:t>
            </a:r>
          </a:p>
          <a:p>
            <a:r>
              <a:rPr lang="en-US" dirty="0" smtClean="0"/>
              <a:t>Free flow of </a:t>
            </a:r>
            <a:r>
              <a:rPr lang="en-US" dirty="0" smtClean="0"/>
              <a:t>capital across globe</a:t>
            </a:r>
            <a:endParaRPr lang="en-US" dirty="0" smtClean="0"/>
          </a:p>
          <a:p>
            <a:r>
              <a:rPr lang="en-US" dirty="0" err="1" smtClean="0"/>
              <a:t>Vishwak</a:t>
            </a:r>
            <a:r>
              <a:rPr lang="en-US" dirty="0" smtClean="0"/>
              <a:t> Solutions</a:t>
            </a:r>
            <a:endParaRPr lang="en-US" dirty="0" smtClean="0"/>
          </a:p>
          <a:p>
            <a:pPr lvl="1"/>
            <a:r>
              <a:rPr lang="en-US" dirty="0" smtClean="0"/>
              <a:t>$2 Million company</a:t>
            </a:r>
          </a:p>
          <a:p>
            <a:pPr lvl="1"/>
            <a:r>
              <a:rPr lang="en-US" dirty="0" smtClean="0"/>
              <a:t>110 people</a:t>
            </a:r>
          </a:p>
          <a:p>
            <a:pPr lvl="1"/>
            <a:r>
              <a:rPr lang="en-US" dirty="0" smtClean="0"/>
              <a:t>Offices in Chennai and Redmond, WA</a:t>
            </a:r>
          </a:p>
          <a:p>
            <a:pPr lvl="1"/>
            <a:r>
              <a:rPr lang="en-US" dirty="0" smtClean="0"/>
              <a:t>Started 7 </a:t>
            </a:r>
            <a:r>
              <a:rPr lang="en-US" dirty="0" smtClean="0"/>
              <a:t>years back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it takes and my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Passion</a:t>
            </a:r>
          </a:p>
          <a:p>
            <a:pPr lvl="1"/>
            <a:r>
              <a:rPr lang="en-US" dirty="0" smtClean="0"/>
              <a:t>Energy to work long hours</a:t>
            </a:r>
          </a:p>
          <a:p>
            <a:pPr lvl="1"/>
            <a:r>
              <a:rPr lang="en-US" dirty="0" smtClean="0"/>
              <a:t>Initial difficulties</a:t>
            </a:r>
          </a:p>
          <a:p>
            <a:pPr lvl="1"/>
            <a:r>
              <a:rPr lang="en-US" dirty="0" smtClean="0"/>
              <a:t>Risk Taking</a:t>
            </a:r>
          </a:p>
          <a:p>
            <a:pPr lvl="1"/>
            <a:r>
              <a:rPr lang="en-US" dirty="0" smtClean="0"/>
              <a:t>Overcome free advice and pessimism</a:t>
            </a:r>
          </a:p>
          <a:p>
            <a:pPr lvl="1"/>
            <a:r>
              <a:rPr lang="en-US" dirty="0" smtClean="0"/>
              <a:t>Low/Down Periods </a:t>
            </a:r>
          </a:p>
          <a:p>
            <a:r>
              <a:rPr lang="en-US" dirty="0" smtClean="0"/>
              <a:t>Reward is satisfaction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it takes and my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Multi Roles (HR, Finance, Accounts, Sales, </a:t>
            </a:r>
            <a:r>
              <a:rPr lang="en-US" dirty="0" err="1" smtClean="0"/>
              <a:t>Mktg</a:t>
            </a:r>
            <a:r>
              <a:rPr lang="en-US" dirty="0" smtClean="0"/>
              <a:t>, General Admin)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2 Years I took a conscious decision of not being a CTO</a:t>
            </a:r>
          </a:p>
          <a:p>
            <a:pPr lvl="1"/>
            <a:r>
              <a:rPr lang="en-US" dirty="0" smtClean="0"/>
              <a:t>1 Year back I got a COO</a:t>
            </a:r>
          </a:p>
          <a:p>
            <a:r>
              <a:rPr lang="en-US" dirty="0" smtClean="0"/>
              <a:t>Capital</a:t>
            </a:r>
          </a:p>
          <a:p>
            <a:r>
              <a:rPr lang="en-US" dirty="0" smtClean="0"/>
              <a:t>Team Building </a:t>
            </a:r>
          </a:p>
          <a:p>
            <a:pPr lvl="1"/>
            <a:r>
              <a:rPr lang="en-US" dirty="0" smtClean="0"/>
              <a:t>Firing is the most difficult thing</a:t>
            </a:r>
          </a:p>
          <a:p>
            <a:pPr lvl="1"/>
            <a:r>
              <a:rPr lang="en-US" dirty="0" smtClean="0"/>
              <a:t>3 Years Bottom 10% was fired and salary matched</a:t>
            </a:r>
          </a:p>
          <a:p>
            <a:pPr lvl="1"/>
            <a:r>
              <a:rPr lang="en-US" dirty="0" smtClean="0"/>
              <a:t>Internal training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it takes and my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Delegation</a:t>
            </a:r>
          </a:p>
          <a:p>
            <a:pPr lvl="1"/>
            <a:r>
              <a:rPr lang="en-US" dirty="0" smtClean="0"/>
              <a:t>Colleges don’t teach this</a:t>
            </a:r>
          </a:p>
          <a:p>
            <a:r>
              <a:rPr lang="en-US" dirty="0" smtClean="0"/>
              <a:t>Iterative improvement</a:t>
            </a:r>
          </a:p>
          <a:p>
            <a:pPr lvl="1"/>
            <a:r>
              <a:rPr lang="en-US" dirty="0" smtClean="0"/>
              <a:t>Quality is paramount</a:t>
            </a:r>
          </a:p>
          <a:p>
            <a:pPr lvl="1"/>
            <a:r>
              <a:rPr lang="en-US" dirty="0" smtClean="0"/>
              <a:t>At the same time don’t </a:t>
            </a:r>
            <a:r>
              <a:rPr lang="en-US" dirty="0" smtClean="0"/>
              <a:t>be obsessed with </a:t>
            </a:r>
            <a:r>
              <a:rPr lang="en-US" dirty="0" smtClean="0"/>
              <a:t>Perfection</a:t>
            </a:r>
            <a:r>
              <a:rPr lang="en-US" dirty="0" smtClean="0"/>
              <a:t> </a:t>
            </a:r>
            <a:r>
              <a:rPr lang="en-US" dirty="0" smtClean="0"/>
              <a:t>alone</a:t>
            </a:r>
            <a:endParaRPr lang="en-US" dirty="0" smtClean="0"/>
          </a:p>
          <a:p>
            <a:pPr lvl="1"/>
            <a:r>
              <a:rPr lang="en-US" dirty="0" smtClean="0"/>
              <a:t>Time </a:t>
            </a:r>
            <a:r>
              <a:rPr lang="en-US" dirty="0" smtClean="0"/>
              <a:t>to Market is also </a:t>
            </a:r>
            <a:r>
              <a:rPr lang="en-US" dirty="0" smtClean="0"/>
              <a:t>important.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Start?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 for few years and then Start</a:t>
            </a:r>
          </a:p>
          <a:p>
            <a:r>
              <a:rPr lang="en-US" dirty="0" smtClean="0"/>
              <a:t>Start immediately</a:t>
            </a:r>
          </a:p>
          <a:p>
            <a:r>
              <a:rPr lang="en-US" dirty="0" smtClean="0"/>
              <a:t>I don’t believe on a Eureka/Apple Falling moments and clarity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Sell Yourself?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Trial and Error, learning</a:t>
            </a:r>
          </a:p>
          <a:p>
            <a:r>
              <a:rPr lang="en-US" dirty="0" smtClean="0"/>
              <a:t>Every </a:t>
            </a:r>
            <a:r>
              <a:rPr lang="en-US" dirty="0" smtClean="0"/>
              <a:t>contact / networking </a:t>
            </a:r>
            <a:r>
              <a:rPr lang="en-US" dirty="0" smtClean="0"/>
              <a:t>is important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Remain Small</a:t>
            </a:r>
          </a:p>
          <a:p>
            <a:r>
              <a:rPr lang="en-US" dirty="0" smtClean="0"/>
              <a:t>Grow Organic</a:t>
            </a:r>
          </a:p>
          <a:p>
            <a:r>
              <a:rPr lang="en-US" dirty="0" smtClean="0"/>
              <a:t>Grow In-Organic</a:t>
            </a:r>
          </a:p>
          <a:p>
            <a:r>
              <a:rPr lang="en-US" dirty="0" smtClean="0"/>
              <a:t>I do believe Small Players will always have a niche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curious (You will learn from everywhere)</a:t>
            </a:r>
          </a:p>
          <a:p>
            <a:r>
              <a:rPr lang="en-US" dirty="0" smtClean="0"/>
              <a:t>Be Open</a:t>
            </a:r>
          </a:p>
          <a:p>
            <a:r>
              <a:rPr lang="en-US" dirty="0" smtClean="0"/>
              <a:t>Do lot of travel and reading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141</TotalTime>
  <Words>282</Words>
  <Application>Microsoft Office PowerPoint</Application>
  <PresentationFormat>On-screen Show (4:3)</PresentationFormat>
  <Paragraphs>56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Foundry</vt:lpstr>
      <vt:lpstr>My experiences as an entrepreneur </vt:lpstr>
      <vt:lpstr>Introduction</vt:lpstr>
      <vt:lpstr>What it takes and my experience</vt:lpstr>
      <vt:lpstr>What it takes and my experience</vt:lpstr>
      <vt:lpstr>What it takes and my experience</vt:lpstr>
      <vt:lpstr>How to Start?</vt:lpstr>
      <vt:lpstr>How to Sell Yourself?</vt:lpstr>
      <vt:lpstr>Scale</vt:lpstr>
      <vt:lpstr>Final notes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Venkatarangan TNC</dc:creator>
  <cp:lastModifiedBy>Venkatarangan TNC</cp:lastModifiedBy>
  <cp:revision>8</cp:revision>
  <dcterms:created xsi:type="dcterms:W3CDTF">2007-03-09T09:27:35Z</dcterms:created>
  <dcterms:modified xsi:type="dcterms:W3CDTF">2007-03-09T15:36:43Z</dcterms:modified>
</cp:coreProperties>
</file>