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1"/>
  </p:notesMasterIdLst>
  <p:handoutMasterIdLst>
    <p:handoutMasterId r:id="rId42"/>
  </p:handoutMasterIdLst>
  <p:sldIdLst>
    <p:sldId id="405" r:id="rId5"/>
    <p:sldId id="257" r:id="rId6"/>
    <p:sldId id="454" r:id="rId7"/>
    <p:sldId id="481" r:id="rId8"/>
    <p:sldId id="467" r:id="rId9"/>
    <p:sldId id="468" r:id="rId10"/>
    <p:sldId id="473" r:id="rId11"/>
    <p:sldId id="449" r:id="rId12"/>
    <p:sldId id="470" r:id="rId13"/>
    <p:sldId id="471" r:id="rId14"/>
    <p:sldId id="475" r:id="rId15"/>
    <p:sldId id="407" r:id="rId16"/>
    <p:sldId id="474" r:id="rId17"/>
    <p:sldId id="437" r:id="rId18"/>
    <p:sldId id="408" r:id="rId19"/>
    <p:sldId id="439" r:id="rId20"/>
    <p:sldId id="476" r:id="rId21"/>
    <p:sldId id="421" r:id="rId22"/>
    <p:sldId id="444" r:id="rId23"/>
    <p:sldId id="458" r:id="rId24"/>
    <p:sldId id="477" r:id="rId25"/>
    <p:sldId id="436" r:id="rId26"/>
    <p:sldId id="441" r:id="rId27"/>
    <p:sldId id="442" r:id="rId28"/>
    <p:sldId id="445" r:id="rId29"/>
    <p:sldId id="443" r:id="rId30"/>
    <p:sldId id="479" r:id="rId31"/>
    <p:sldId id="462" r:id="rId32"/>
    <p:sldId id="483" r:id="rId33"/>
    <p:sldId id="409" r:id="rId34"/>
    <p:sldId id="463" r:id="rId35"/>
    <p:sldId id="453" r:id="rId36"/>
    <p:sldId id="430" r:id="rId37"/>
    <p:sldId id="431" r:id="rId38"/>
    <p:sldId id="432" r:id="rId39"/>
    <p:sldId id="386" r:id="rId40"/>
  </p:sldIdLst>
  <p:sldSz cx="12192000" cy="6858000"/>
  <p:notesSz cx="6858000" cy="9144000"/>
  <p:embeddedFontLst>
    <p:embeddedFont>
      <p:font typeface="MS PGothic" panose="020B0600070205080204" pitchFamily="34" charset="-128"/>
      <p:regular r:id="rId43"/>
    </p:embeddedFont>
    <p:embeddedFont>
      <p:font typeface="Arial Narrow" panose="020B060602020203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MS PGothic" panose="020B0600070205080204" pitchFamily="34" charset="-128"/>
      <p:regular r:id="rId43"/>
    </p:embeddedFont>
    <p:embeddedFont>
      <p:font typeface="新細明體" panose="02020500000000000000" pitchFamily="18" charset="-120"/>
      <p:regular r:id="rId52"/>
    </p:embeddedFont>
    <p:embeddedFont>
      <p:font typeface="Segoe UI Light" panose="020B0502040204020203" pitchFamily="34" charset="0"/>
      <p:regular r:id="rId53"/>
      <p:italic r:id="rId54"/>
    </p:embeddedFont>
    <p:embeddedFont>
      <p:font typeface="Segoe UI" panose="020B0502040204020203" pitchFamily="34" charset="0"/>
      <p:regular r:id="rId55"/>
      <p:bold r:id="rId56"/>
      <p:italic r:id="rId57"/>
      <p:boldItalic r:id="rId58"/>
    </p:embeddedFont>
    <p:embeddedFont>
      <p:font typeface="Vrinda" panose="020B0502040204020203" pitchFamily="34" charset="0"/>
      <p:regular r:id="rId59"/>
      <p:bold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FF9933"/>
    <a:srgbClr val="FF6600"/>
    <a:srgbClr val="0078D2"/>
    <a:srgbClr val="CC9900"/>
    <a:srgbClr val="000099"/>
    <a:srgbClr val="FFFF00"/>
    <a:srgbClr val="0099FF"/>
    <a:srgbClr val="D5DD6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3236" autoAdjust="0"/>
  </p:normalViewPr>
  <p:slideViewPr>
    <p:cSldViewPr snapToGrid="0">
      <p:cViewPr varScale="1">
        <p:scale>
          <a:sx n="66" d="100"/>
          <a:sy n="66" d="100"/>
        </p:scale>
        <p:origin x="810" y="6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88" d="100"/>
          <a:sy n="88" d="100"/>
        </p:scale>
        <p:origin x="-37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EAF0A-C075-834B-B3E2-1EA0ADFAA52D}" type="doc">
      <dgm:prSet loTypeId="urn:microsoft.com/office/officeart/2005/8/layout/cycle8" loCatId="" qsTypeId="urn:microsoft.com/office/officeart/2005/8/quickstyle/simple5" qsCatId="simple" csTypeId="urn:microsoft.com/office/officeart/2005/8/colors/accent1_2" csCatId="accent1" phldr="1"/>
      <dgm:spPr/>
    </dgm:pt>
    <dgm:pt modelId="{5BC55B1E-4590-E24B-A295-8FF29465FA5A}">
      <dgm:prSet phldrT="[Text]"/>
      <dgm:spPr/>
      <dgm:t>
        <a:bodyPr/>
        <a:lstStyle/>
        <a:p>
          <a:r>
            <a:rPr lang="en-US" dirty="0" smtClean="0"/>
            <a:t>Data Velocity</a:t>
          </a:r>
          <a:endParaRPr lang="en-US" dirty="0"/>
        </a:p>
      </dgm:t>
    </dgm:pt>
    <dgm:pt modelId="{1001802D-D129-3448-940B-F7641BC96242}" type="parTrans" cxnId="{DE71147A-DD87-C64D-9CDA-B38FA38A531A}">
      <dgm:prSet/>
      <dgm:spPr/>
      <dgm:t>
        <a:bodyPr/>
        <a:lstStyle/>
        <a:p>
          <a:endParaRPr lang="en-US"/>
        </a:p>
      </dgm:t>
    </dgm:pt>
    <dgm:pt modelId="{6A2BE0CD-BFD1-7149-BDD9-B95D1E27EC50}" type="sibTrans" cxnId="{DE71147A-DD87-C64D-9CDA-B38FA38A531A}">
      <dgm:prSet/>
      <dgm:spPr/>
      <dgm:t>
        <a:bodyPr/>
        <a:lstStyle/>
        <a:p>
          <a:endParaRPr lang="en-US"/>
        </a:p>
      </dgm:t>
    </dgm:pt>
    <dgm:pt modelId="{03EEC8D2-AD72-AD48-B830-42958D96184F}">
      <dgm:prSet phldrT="[Text]"/>
      <dgm:spPr/>
      <dgm:t>
        <a:bodyPr/>
        <a:lstStyle/>
        <a:p>
          <a:r>
            <a:rPr lang="en-US" dirty="0" smtClean="0"/>
            <a:t>Data Variety</a:t>
          </a:r>
          <a:endParaRPr lang="en-US" dirty="0"/>
        </a:p>
      </dgm:t>
    </dgm:pt>
    <dgm:pt modelId="{DD42268C-5653-C14A-BE23-4029E6E82BD3}" type="parTrans" cxnId="{C0831B81-C281-8E4D-BEB6-12023685CD00}">
      <dgm:prSet/>
      <dgm:spPr/>
      <dgm:t>
        <a:bodyPr/>
        <a:lstStyle/>
        <a:p>
          <a:endParaRPr lang="en-US"/>
        </a:p>
      </dgm:t>
    </dgm:pt>
    <dgm:pt modelId="{00DA7859-1ED1-A14E-B111-C714925310B4}" type="sibTrans" cxnId="{C0831B81-C281-8E4D-BEB6-12023685CD00}">
      <dgm:prSet/>
      <dgm:spPr/>
      <dgm:t>
        <a:bodyPr/>
        <a:lstStyle/>
        <a:p>
          <a:endParaRPr lang="en-US"/>
        </a:p>
      </dgm:t>
    </dgm:pt>
    <dgm:pt modelId="{E48D6EE6-7632-C049-B974-F41764C2C862}">
      <dgm:prSet phldrT="[Text]"/>
      <dgm:spPr/>
      <dgm:t>
        <a:bodyPr/>
        <a:lstStyle/>
        <a:p>
          <a:r>
            <a:rPr lang="en-US" dirty="0" smtClean="0"/>
            <a:t>Data Volume</a:t>
          </a:r>
          <a:endParaRPr lang="en-US" dirty="0"/>
        </a:p>
      </dgm:t>
    </dgm:pt>
    <dgm:pt modelId="{124B5ED5-068E-AC48-BDC1-E4D4CFDD33CA}" type="parTrans" cxnId="{13054499-7AAB-DE45-BEEF-7F79F1A912B9}">
      <dgm:prSet/>
      <dgm:spPr/>
      <dgm:t>
        <a:bodyPr/>
        <a:lstStyle/>
        <a:p>
          <a:endParaRPr lang="en-US"/>
        </a:p>
      </dgm:t>
    </dgm:pt>
    <dgm:pt modelId="{223FA24F-081C-6D4A-8301-2A528294F326}" type="sibTrans" cxnId="{13054499-7AAB-DE45-BEEF-7F79F1A912B9}">
      <dgm:prSet/>
      <dgm:spPr/>
      <dgm:t>
        <a:bodyPr/>
        <a:lstStyle/>
        <a:p>
          <a:endParaRPr lang="en-US"/>
        </a:p>
      </dgm:t>
    </dgm:pt>
    <dgm:pt modelId="{78D3D85A-25F7-C64A-BE95-A6719EC3A71E}">
      <dgm:prSet phldrT="[Text]"/>
      <dgm:spPr/>
      <dgm:t>
        <a:bodyPr/>
        <a:lstStyle/>
        <a:p>
          <a:r>
            <a:rPr lang="en-US" dirty="0" smtClean="0"/>
            <a:t>Large data size (TBs to PBs)</a:t>
          </a:r>
          <a:endParaRPr lang="en-US" dirty="0"/>
        </a:p>
      </dgm:t>
    </dgm:pt>
    <dgm:pt modelId="{0A9A6B86-B40E-FA45-A010-EF85210CD52A}" type="parTrans" cxnId="{1E0415CA-4072-F343-ADB8-2CEB21F1C7F6}">
      <dgm:prSet/>
      <dgm:spPr/>
      <dgm:t>
        <a:bodyPr/>
        <a:lstStyle/>
        <a:p>
          <a:endParaRPr lang="en-US"/>
        </a:p>
      </dgm:t>
    </dgm:pt>
    <dgm:pt modelId="{39EE6D57-78BC-E348-B5FF-09C700F13E6F}" type="sibTrans" cxnId="{1E0415CA-4072-F343-ADB8-2CEB21F1C7F6}">
      <dgm:prSet/>
      <dgm:spPr/>
      <dgm:t>
        <a:bodyPr/>
        <a:lstStyle/>
        <a:p>
          <a:endParaRPr lang="en-US"/>
        </a:p>
      </dgm:t>
    </dgm:pt>
    <dgm:pt modelId="{5EB75E44-DDDC-AA4C-AE74-F8E69031C076}">
      <dgm:prSet phldrT="[Text]"/>
      <dgm:spPr/>
      <dgm:t>
        <a:bodyPr/>
        <a:lstStyle/>
        <a:p>
          <a:r>
            <a:rPr lang="en-US" dirty="0" smtClean="0"/>
            <a:t>Speed, Change &amp; Processing Requirements</a:t>
          </a:r>
          <a:endParaRPr lang="en-US" dirty="0"/>
        </a:p>
      </dgm:t>
    </dgm:pt>
    <dgm:pt modelId="{932C1172-77A9-E04F-93E6-4BF7AB2CDB83}" type="parTrans" cxnId="{73777786-3B64-994A-AA16-60E350E6D50C}">
      <dgm:prSet/>
      <dgm:spPr/>
      <dgm:t>
        <a:bodyPr/>
        <a:lstStyle/>
        <a:p>
          <a:endParaRPr lang="en-US"/>
        </a:p>
      </dgm:t>
    </dgm:pt>
    <dgm:pt modelId="{EDA01130-CCAD-5E42-B74A-C1B860C44957}" type="sibTrans" cxnId="{73777786-3B64-994A-AA16-60E350E6D50C}">
      <dgm:prSet/>
      <dgm:spPr/>
      <dgm:t>
        <a:bodyPr/>
        <a:lstStyle/>
        <a:p>
          <a:endParaRPr lang="en-US"/>
        </a:p>
      </dgm:t>
    </dgm:pt>
    <dgm:pt modelId="{E15C2F22-A684-C342-8270-90A30D50143A}">
      <dgm:prSet phldrT="[Text]"/>
      <dgm:spPr/>
      <dgm:t>
        <a:bodyPr/>
        <a:lstStyle/>
        <a:p>
          <a:r>
            <a:rPr lang="en-US" dirty="0" smtClean="0"/>
            <a:t>Structured, Unstructured</a:t>
          </a:r>
          <a:endParaRPr lang="en-US" dirty="0"/>
        </a:p>
      </dgm:t>
    </dgm:pt>
    <dgm:pt modelId="{B92779BE-E906-7E4A-A58E-B73EC022A68D}" type="parTrans" cxnId="{6A63A386-B098-9F43-BA1F-89A6C092E5BD}">
      <dgm:prSet/>
      <dgm:spPr/>
      <dgm:t>
        <a:bodyPr/>
        <a:lstStyle/>
        <a:p>
          <a:endParaRPr lang="en-US"/>
        </a:p>
      </dgm:t>
    </dgm:pt>
    <dgm:pt modelId="{EFC6FD6E-9AAF-F94C-BD97-CFB8FB8C671A}" type="sibTrans" cxnId="{6A63A386-B098-9F43-BA1F-89A6C092E5BD}">
      <dgm:prSet/>
      <dgm:spPr/>
      <dgm:t>
        <a:bodyPr/>
        <a:lstStyle/>
        <a:p>
          <a:endParaRPr lang="en-US"/>
        </a:p>
      </dgm:t>
    </dgm:pt>
    <dgm:pt modelId="{EA6777A7-1081-4940-BE6E-ABE7A32BEF2B}">
      <dgm:prSet phldrT="[Text]"/>
      <dgm:spPr/>
      <dgm:t>
        <a:bodyPr/>
        <a:lstStyle/>
        <a:p>
          <a:r>
            <a:rPr lang="en-US" dirty="0" smtClean="0"/>
            <a:t>Diverse Data Sources</a:t>
          </a:r>
          <a:endParaRPr lang="en-US" dirty="0"/>
        </a:p>
      </dgm:t>
    </dgm:pt>
    <dgm:pt modelId="{C4D6E6D5-0DF4-0B4B-A5F5-F050971F3D7F}" type="parTrans" cxnId="{CFEF91C7-CE46-3445-9FD6-068667EEB3EE}">
      <dgm:prSet/>
      <dgm:spPr/>
      <dgm:t>
        <a:bodyPr/>
        <a:lstStyle/>
        <a:p>
          <a:endParaRPr lang="en-US"/>
        </a:p>
      </dgm:t>
    </dgm:pt>
    <dgm:pt modelId="{CB8FC982-1910-4A49-8992-6429A02EB969}" type="sibTrans" cxnId="{CFEF91C7-CE46-3445-9FD6-068667EEB3EE}">
      <dgm:prSet/>
      <dgm:spPr/>
      <dgm:t>
        <a:bodyPr/>
        <a:lstStyle/>
        <a:p>
          <a:endParaRPr lang="en-US"/>
        </a:p>
      </dgm:t>
    </dgm:pt>
    <dgm:pt modelId="{D5D90DB3-4583-364C-AF4A-226F8554387A}" type="pres">
      <dgm:prSet presAssocID="{795EAF0A-C075-834B-B3E2-1EA0ADFAA52D}" presName="compositeShape" presStyleCnt="0">
        <dgm:presLayoutVars>
          <dgm:chMax val="7"/>
          <dgm:dir/>
          <dgm:resizeHandles val="exact"/>
        </dgm:presLayoutVars>
      </dgm:prSet>
      <dgm:spPr/>
    </dgm:pt>
    <dgm:pt modelId="{F22B324C-E0EB-4F49-8483-B3517069667A}" type="pres">
      <dgm:prSet presAssocID="{795EAF0A-C075-834B-B3E2-1EA0ADFAA52D}" presName="wedge1" presStyleLbl="node1" presStyleIdx="0" presStyleCnt="3"/>
      <dgm:spPr/>
      <dgm:t>
        <a:bodyPr/>
        <a:lstStyle/>
        <a:p>
          <a:endParaRPr lang="en-US"/>
        </a:p>
      </dgm:t>
    </dgm:pt>
    <dgm:pt modelId="{BC32796B-503E-614D-A795-28BE84F21133}" type="pres">
      <dgm:prSet presAssocID="{795EAF0A-C075-834B-B3E2-1EA0ADFAA52D}" presName="dummy1a" presStyleCnt="0"/>
      <dgm:spPr/>
    </dgm:pt>
    <dgm:pt modelId="{063EBA85-C133-8345-840B-D1D9C248B90F}" type="pres">
      <dgm:prSet presAssocID="{795EAF0A-C075-834B-B3E2-1EA0ADFAA52D}" presName="dummy1b" presStyleCnt="0"/>
      <dgm:spPr/>
    </dgm:pt>
    <dgm:pt modelId="{616CB592-2E9F-804A-BA76-EA47253B7295}" type="pres">
      <dgm:prSet presAssocID="{795EAF0A-C075-834B-B3E2-1EA0ADFAA52D}" presName="wedge1Tx" presStyleLbl="node1" presStyleIdx="0" presStyleCnt="3">
        <dgm:presLayoutVars>
          <dgm:chMax val="0"/>
          <dgm:chPref val="0"/>
          <dgm:bulletEnabled val="1"/>
        </dgm:presLayoutVars>
      </dgm:prSet>
      <dgm:spPr/>
      <dgm:t>
        <a:bodyPr/>
        <a:lstStyle/>
        <a:p>
          <a:endParaRPr lang="en-US"/>
        </a:p>
      </dgm:t>
    </dgm:pt>
    <dgm:pt modelId="{E6CA2460-161F-0F45-B202-5DA1E12FC490}" type="pres">
      <dgm:prSet presAssocID="{795EAF0A-C075-834B-B3E2-1EA0ADFAA52D}" presName="wedge2" presStyleLbl="node1" presStyleIdx="1" presStyleCnt="3"/>
      <dgm:spPr/>
      <dgm:t>
        <a:bodyPr/>
        <a:lstStyle/>
        <a:p>
          <a:endParaRPr lang="en-US"/>
        </a:p>
      </dgm:t>
    </dgm:pt>
    <dgm:pt modelId="{5947F0C6-CAD8-E742-8AF4-BFA935D467A7}" type="pres">
      <dgm:prSet presAssocID="{795EAF0A-C075-834B-B3E2-1EA0ADFAA52D}" presName="dummy2a" presStyleCnt="0"/>
      <dgm:spPr/>
    </dgm:pt>
    <dgm:pt modelId="{91A3FD73-6873-BF42-8510-3E518732578A}" type="pres">
      <dgm:prSet presAssocID="{795EAF0A-C075-834B-B3E2-1EA0ADFAA52D}" presName="dummy2b" presStyleCnt="0"/>
      <dgm:spPr/>
    </dgm:pt>
    <dgm:pt modelId="{E9CBD940-FAAB-9B4D-8609-BD34411536E1}" type="pres">
      <dgm:prSet presAssocID="{795EAF0A-C075-834B-B3E2-1EA0ADFAA52D}" presName="wedge2Tx" presStyleLbl="node1" presStyleIdx="1" presStyleCnt="3">
        <dgm:presLayoutVars>
          <dgm:chMax val="0"/>
          <dgm:chPref val="0"/>
          <dgm:bulletEnabled val="1"/>
        </dgm:presLayoutVars>
      </dgm:prSet>
      <dgm:spPr/>
      <dgm:t>
        <a:bodyPr/>
        <a:lstStyle/>
        <a:p>
          <a:endParaRPr lang="en-US"/>
        </a:p>
      </dgm:t>
    </dgm:pt>
    <dgm:pt modelId="{8B03A167-D914-F14A-B747-6F3533D05605}" type="pres">
      <dgm:prSet presAssocID="{795EAF0A-C075-834B-B3E2-1EA0ADFAA52D}" presName="wedge3" presStyleLbl="node1" presStyleIdx="2" presStyleCnt="3"/>
      <dgm:spPr/>
      <dgm:t>
        <a:bodyPr/>
        <a:lstStyle/>
        <a:p>
          <a:endParaRPr lang="en-US"/>
        </a:p>
      </dgm:t>
    </dgm:pt>
    <dgm:pt modelId="{44DBAFBE-7DC3-3E4C-92E4-FB2E76BDCEE0}" type="pres">
      <dgm:prSet presAssocID="{795EAF0A-C075-834B-B3E2-1EA0ADFAA52D}" presName="dummy3a" presStyleCnt="0"/>
      <dgm:spPr/>
    </dgm:pt>
    <dgm:pt modelId="{1AC5D017-06CE-0E45-B345-8ECDD55CE1C4}" type="pres">
      <dgm:prSet presAssocID="{795EAF0A-C075-834B-B3E2-1EA0ADFAA52D}" presName="dummy3b" presStyleCnt="0"/>
      <dgm:spPr/>
    </dgm:pt>
    <dgm:pt modelId="{9DB6A813-3DA6-624B-97B7-0C81F66F7F37}" type="pres">
      <dgm:prSet presAssocID="{795EAF0A-C075-834B-B3E2-1EA0ADFAA52D}" presName="wedge3Tx" presStyleLbl="node1" presStyleIdx="2" presStyleCnt="3">
        <dgm:presLayoutVars>
          <dgm:chMax val="0"/>
          <dgm:chPref val="0"/>
          <dgm:bulletEnabled val="1"/>
        </dgm:presLayoutVars>
      </dgm:prSet>
      <dgm:spPr/>
      <dgm:t>
        <a:bodyPr/>
        <a:lstStyle/>
        <a:p>
          <a:endParaRPr lang="en-US"/>
        </a:p>
      </dgm:t>
    </dgm:pt>
    <dgm:pt modelId="{72C97B35-32BC-FF49-90E4-26325E433B0D}" type="pres">
      <dgm:prSet presAssocID="{6A2BE0CD-BFD1-7149-BDD9-B95D1E27EC50}" presName="arrowWedge1" presStyleLbl="fgSibTrans2D1" presStyleIdx="0" presStyleCnt="3"/>
      <dgm:spPr/>
    </dgm:pt>
    <dgm:pt modelId="{9E4C73A1-6F0D-CF48-AF20-3D02EA618781}" type="pres">
      <dgm:prSet presAssocID="{00DA7859-1ED1-A14E-B111-C714925310B4}" presName="arrowWedge2" presStyleLbl="fgSibTrans2D1" presStyleIdx="1" presStyleCnt="3"/>
      <dgm:spPr/>
    </dgm:pt>
    <dgm:pt modelId="{10A14277-80DC-1340-B330-EC96F7FBDCC0}" type="pres">
      <dgm:prSet presAssocID="{223FA24F-081C-6D4A-8301-2A528294F326}" presName="arrowWedge3" presStyleLbl="fgSibTrans2D1" presStyleIdx="2" presStyleCnt="3"/>
      <dgm:spPr/>
    </dgm:pt>
  </dgm:ptLst>
  <dgm:cxnLst>
    <dgm:cxn modelId="{193477F5-9877-4947-B8D5-56CE5B9023E6}" type="presOf" srcId="{E15C2F22-A684-C342-8270-90A30D50143A}" destId="{E6CA2460-161F-0F45-B202-5DA1E12FC490}" srcOrd="0" destOrd="1" presId="urn:microsoft.com/office/officeart/2005/8/layout/cycle8"/>
    <dgm:cxn modelId="{DE71147A-DD87-C64D-9CDA-B38FA38A531A}" srcId="{795EAF0A-C075-834B-B3E2-1EA0ADFAA52D}" destId="{5BC55B1E-4590-E24B-A295-8FF29465FA5A}" srcOrd="0" destOrd="0" parTransId="{1001802D-D129-3448-940B-F7641BC96242}" sibTransId="{6A2BE0CD-BFD1-7149-BDD9-B95D1E27EC50}"/>
    <dgm:cxn modelId="{C0831B81-C281-8E4D-BEB6-12023685CD00}" srcId="{795EAF0A-C075-834B-B3E2-1EA0ADFAA52D}" destId="{03EEC8D2-AD72-AD48-B830-42958D96184F}" srcOrd="1" destOrd="0" parTransId="{DD42268C-5653-C14A-BE23-4029E6E82BD3}" sibTransId="{00DA7859-1ED1-A14E-B111-C714925310B4}"/>
    <dgm:cxn modelId="{6A63A386-B098-9F43-BA1F-89A6C092E5BD}" srcId="{03EEC8D2-AD72-AD48-B830-42958D96184F}" destId="{E15C2F22-A684-C342-8270-90A30D50143A}" srcOrd="0" destOrd="0" parTransId="{B92779BE-E906-7E4A-A58E-B73EC022A68D}" sibTransId="{EFC6FD6E-9AAF-F94C-BD97-CFB8FB8C671A}"/>
    <dgm:cxn modelId="{322885E6-96CB-594E-938A-082BFEE80DED}" type="presOf" srcId="{03EEC8D2-AD72-AD48-B830-42958D96184F}" destId="{E6CA2460-161F-0F45-B202-5DA1E12FC490}" srcOrd="0" destOrd="0" presId="urn:microsoft.com/office/officeart/2005/8/layout/cycle8"/>
    <dgm:cxn modelId="{CFEF91C7-CE46-3445-9FD6-068667EEB3EE}" srcId="{03EEC8D2-AD72-AD48-B830-42958D96184F}" destId="{EA6777A7-1081-4940-BE6E-ABE7A32BEF2B}" srcOrd="1" destOrd="0" parTransId="{C4D6E6D5-0DF4-0B4B-A5F5-F050971F3D7F}" sibTransId="{CB8FC982-1910-4A49-8992-6429A02EB969}"/>
    <dgm:cxn modelId="{FBD99475-0BC2-714F-87E1-B14D53FC8D83}" type="presOf" srcId="{5EB75E44-DDDC-AA4C-AE74-F8E69031C076}" destId="{F22B324C-E0EB-4F49-8483-B3517069667A}" srcOrd="0" destOrd="1" presId="urn:microsoft.com/office/officeart/2005/8/layout/cycle8"/>
    <dgm:cxn modelId="{ABB9CBDA-AAFF-CE45-9A1F-296DB9435480}" type="presOf" srcId="{5EB75E44-DDDC-AA4C-AE74-F8E69031C076}" destId="{616CB592-2E9F-804A-BA76-EA47253B7295}" srcOrd="1" destOrd="1" presId="urn:microsoft.com/office/officeart/2005/8/layout/cycle8"/>
    <dgm:cxn modelId="{4B3E965A-077D-C44E-929A-D9DEE67AAAA1}" type="presOf" srcId="{E48D6EE6-7632-C049-B974-F41764C2C862}" destId="{8B03A167-D914-F14A-B747-6F3533D05605}" srcOrd="0" destOrd="0" presId="urn:microsoft.com/office/officeart/2005/8/layout/cycle8"/>
    <dgm:cxn modelId="{73777786-3B64-994A-AA16-60E350E6D50C}" srcId="{5BC55B1E-4590-E24B-A295-8FF29465FA5A}" destId="{5EB75E44-DDDC-AA4C-AE74-F8E69031C076}" srcOrd="0" destOrd="0" parTransId="{932C1172-77A9-E04F-93E6-4BF7AB2CDB83}" sibTransId="{EDA01130-CCAD-5E42-B74A-C1B860C44957}"/>
    <dgm:cxn modelId="{1630302A-65AD-C74D-B713-DD1A4B417923}" type="presOf" srcId="{E15C2F22-A684-C342-8270-90A30D50143A}" destId="{E9CBD940-FAAB-9B4D-8609-BD34411536E1}" srcOrd="1" destOrd="1" presId="urn:microsoft.com/office/officeart/2005/8/layout/cycle8"/>
    <dgm:cxn modelId="{0816E0CF-BE36-274B-B673-39FBFE23E422}" type="presOf" srcId="{78D3D85A-25F7-C64A-BE95-A6719EC3A71E}" destId="{9DB6A813-3DA6-624B-97B7-0C81F66F7F37}" srcOrd="1" destOrd="1" presId="urn:microsoft.com/office/officeart/2005/8/layout/cycle8"/>
    <dgm:cxn modelId="{913CB77B-B40B-004B-8A46-0A40EE875EE0}" type="presOf" srcId="{EA6777A7-1081-4940-BE6E-ABE7A32BEF2B}" destId="{E9CBD940-FAAB-9B4D-8609-BD34411536E1}" srcOrd="1" destOrd="2" presId="urn:microsoft.com/office/officeart/2005/8/layout/cycle8"/>
    <dgm:cxn modelId="{0ABAFAE1-891D-B240-B294-AB40FCFF2775}" type="presOf" srcId="{5BC55B1E-4590-E24B-A295-8FF29465FA5A}" destId="{F22B324C-E0EB-4F49-8483-B3517069667A}" srcOrd="0" destOrd="0" presId="urn:microsoft.com/office/officeart/2005/8/layout/cycle8"/>
    <dgm:cxn modelId="{3582D1EB-E726-0B44-9132-3EAB0314B15F}" type="presOf" srcId="{78D3D85A-25F7-C64A-BE95-A6719EC3A71E}" destId="{8B03A167-D914-F14A-B747-6F3533D05605}" srcOrd="0" destOrd="1" presId="urn:microsoft.com/office/officeart/2005/8/layout/cycle8"/>
    <dgm:cxn modelId="{13054499-7AAB-DE45-BEEF-7F79F1A912B9}" srcId="{795EAF0A-C075-834B-B3E2-1EA0ADFAA52D}" destId="{E48D6EE6-7632-C049-B974-F41764C2C862}" srcOrd="2" destOrd="0" parTransId="{124B5ED5-068E-AC48-BDC1-E4D4CFDD33CA}" sibTransId="{223FA24F-081C-6D4A-8301-2A528294F326}"/>
    <dgm:cxn modelId="{1E0415CA-4072-F343-ADB8-2CEB21F1C7F6}" srcId="{E48D6EE6-7632-C049-B974-F41764C2C862}" destId="{78D3D85A-25F7-C64A-BE95-A6719EC3A71E}" srcOrd="0" destOrd="0" parTransId="{0A9A6B86-B40E-FA45-A010-EF85210CD52A}" sibTransId="{39EE6D57-78BC-E348-B5FF-09C700F13E6F}"/>
    <dgm:cxn modelId="{E55C0DAA-E573-FD46-B3E1-EB7506075E75}" type="presOf" srcId="{5BC55B1E-4590-E24B-A295-8FF29465FA5A}" destId="{616CB592-2E9F-804A-BA76-EA47253B7295}" srcOrd="1" destOrd="0" presId="urn:microsoft.com/office/officeart/2005/8/layout/cycle8"/>
    <dgm:cxn modelId="{D24718CC-7812-6E45-8E97-30DE44D3AA25}" type="presOf" srcId="{EA6777A7-1081-4940-BE6E-ABE7A32BEF2B}" destId="{E6CA2460-161F-0F45-B202-5DA1E12FC490}" srcOrd="0" destOrd="2" presId="urn:microsoft.com/office/officeart/2005/8/layout/cycle8"/>
    <dgm:cxn modelId="{D61784C1-6109-F341-B17D-60147CEF50C9}" type="presOf" srcId="{795EAF0A-C075-834B-B3E2-1EA0ADFAA52D}" destId="{D5D90DB3-4583-364C-AF4A-226F8554387A}" srcOrd="0" destOrd="0" presId="urn:microsoft.com/office/officeart/2005/8/layout/cycle8"/>
    <dgm:cxn modelId="{BBBAF4A9-8AB4-274A-9FC3-9DA825F59B31}" type="presOf" srcId="{E48D6EE6-7632-C049-B974-F41764C2C862}" destId="{9DB6A813-3DA6-624B-97B7-0C81F66F7F37}" srcOrd="1" destOrd="0" presId="urn:microsoft.com/office/officeart/2005/8/layout/cycle8"/>
    <dgm:cxn modelId="{6DCF6CAB-BBDB-A344-9039-1A51F4431F47}" type="presOf" srcId="{03EEC8D2-AD72-AD48-B830-42958D96184F}" destId="{E9CBD940-FAAB-9B4D-8609-BD34411536E1}" srcOrd="1" destOrd="0" presId="urn:microsoft.com/office/officeart/2005/8/layout/cycle8"/>
    <dgm:cxn modelId="{58BF3048-B60A-6D42-9D2D-426A00AB0033}" type="presParOf" srcId="{D5D90DB3-4583-364C-AF4A-226F8554387A}" destId="{F22B324C-E0EB-4F49-8483-B3517069667A}" srcOrd="0" destOrd="0" presId="urn:microsoft.com/office/officeart/2005/8/layout/cycle8"/>
    <dgm:cxn modelId="{73004B87-F685-2742-A09B-948A73CCE4D7}" type="presParOf" srcId="{D5D90DB3-4583-364C-AF4A-226F8554387A}" destId="{BC32796B-503E-614D-A795-28BE84F21133}" srcOrd="1" destOrd="0" presId="urn:microsoft.com/office/officeart/2005/8/layout/cycle8"/>
    <dgm:cxn modelId="{6EC80935-1314-934E-BCDA-5F9CE2F4CFA0}" type="presParOf" srcId="{D5D90DB3-4583-364C-AF4A-226F8554387A}" destId="{063EBA85-C133-8345-840B-D1D9C248B90F}" srcOrd="2" destOrd="0" presId="urn:microsoft.com/office/officeart/2005/8/layout/cycle8"/>
    <dgm:cxn modelId="{091E4E31-1D6E-354B-83F7-E277F11587EC}" type="presParOf" srcId="{D5D90DB3-4583-364C-AF4A-226F8554387A}" destId="{616CB592-2E9F-804A-BA76-EA47253B7295}" srcOrd="3" destOrd="0" presId="urn:microsoft.com/office/officeart/2005/8/layout/cycle8"/>
    <dgm:cxn modelId="{015F3169-6F98-A24E-A98F-93C9E2BF982C}" type="presParOf" srcId="{D5D90DB3-4583-364C-AF4A-226F8554387A}" destId="{E6CA2460-161F-0F45-B202-5DA1E12FC490}" srcOrd="4" destOrd="0" presId="urn:microsoft.com/office/officeart/2005/8/layout/cycle8"/>
    <dgm:cxn modelId="{4864F70F-5B90-4043-AF69-A5ED5657B56F}" type="presParOf" srcId="{D5D90DB3-4583-364C-AF4A-226F8554387A}" destId="{5947F0C6-CAD8-E742-8AF4-BFA935D467A7}" srcOrd="5" destOrd="0" presId="urn:microsoft.com/office/officeart/2005/8/layout/cycle8"/>
    <dgm:cxn modelId="{95D9C034-545B-864F-B417-E83106713C6C}" type="presParOf" srcId="{D5D90DB3-4583-364C-AF4A-226F8554387A}" destId="{91A3FD73-6873-BF42-8510-3E518732578A}" srcOrd="6" destOrd="0" presId="urn:microsoft.com/office/officeart/2005/8/layout/cycle8"/>
    <dgm:cxn modelId="{2AEF6261-1225-C847-930E-7FE91DA1081E}" type="presParOf" srcId="{D5D90DB3-4583-364C-AF4A-226F8554387A}" destId="{E9CBD940-FAAB-9B4D-8609-BD34411536E1}" srcOrd="7" destOrd="0" presId="urn:microsoft.com/office/officeart/2005/8/layout/cycle8"/>
    <dgm:cxn modelId="{47AA2722-3F5B-024B-B3D0-703D1F659127}" type="presParOf" srcId="{D5D90DB3-4583-364C-AF4A-226F8554387A}" destId="{8B03A167-D914-F14A-B747-6F3533D05605}" srcOrd="8" destOrd="0" presId="urn:microsoft.com/office/officeart/2005/8/layout/cycle8"/>
    <dgm:cxn modelId="{40FAAB29-AE67-1F45-8BD4-A5BBF90F04C7}" type="presParOf" srcId="{D5D90DB3-4583-364C-AF4A-226F8554387A}" destId="{44DBAFBE-7DC3-3E4C-92E4-FB2E76BDCEE0}" srcOrd="9" destOrd="0" presId="urn:microsoft.com/office/officeart/2005/8/layout/cycle8"/>
    <dgm:cxn modelId="{AC5C6D16-A67F-C948-81E2-370569FD6848}" type="presParOf" srcId="{D5D90DB3-4583-364C-AF4A-226F8554387A}" destId="{1AC5D017-06CE-0E45-B345-8ECDD55CE1C4}" srcOrd="10" destOrd="0" presId="urn:microsoft.com/office/officeart/2005/8/layout/cycle8"/>
    <dgm:cxn modelId="{C4D9399D-7AD1-724B-AEF5-E1193D257958}" type="presParOf" srcId="{D5D90DB3-4583-364C-AF4A-226F8554387A}" destId="{9DB6A813-3DA6-624B-97B7-0C81F66F7F37}" srcOrd="11" destOrd="0" presId="urn:microsoft.com/office/officeart/2005/8/layout/cycle8"/>
    <dgm:cxn modelId="{838E4EF1-79BA-EC41-8880-D26F3205B4D1}" type="presParOf" srcId="{D5D90DB3-4583-364C-AF4A-226F8554387A}" destId="{72C97B35-32BC-FF49-90E4-26325E433B0D}" srcOrd="12" destOrd="0" presId="urn:microsoft.com/office/officeart/2005/8/layout/cycle8"/>
    <dgm:cxn modelId="{00178001-00D7-2B4E-8916-4BD1542F14E6}" type="presParOf" srcId="{D5D90DB3-4583-364C-AF4A-226F8554387A}" destId="{9E4C73A1-6F0D-CF48-AF20-3D02EA618781}" srcOrd="13" destOrd="0" presId="urn:microsoft.com/office/officeart/2005/8/layout/cycle8"/>
    <dgm:cxn modelId="{FCBCB1C9-5F7D-2C48-8BCA-A15A01D9B14B}" type="presParOf" srcId="{D5D90DB3-4583-364C-AF4A-226F8554387A}" destId="{10A14277-80DC-1340-B330-EC96F7FBDCC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B324C-E0EB-4F49-8483-B3517069667A}">
      <dsp:nvSpPr>
        <dsp:cNvPr id="0" name=""/>
        <dsp:cNvSpPr/>
      </dsp:nvSpPr>
      <dsp:spPr>
        <a:xfrm>
          <a:off x="624076" y="324111"/>
          <a:ext cx="4188523" cy="4188523"/>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t" anchorCtr="0">
          <a:noAutofit/>
        </a:bodyPr>
        <a:lstStyle/>
        <a:p>
          <a:pPr lvl="0" algn="l" defTabSz="844550">
            <a:lnSpc>
              <a:spcPct val="90000"/>
            </a:lnSpc>
            <a:spcBef>
              <a:spcPct val="0"/>
            </a:spcBef>
            <a:spcAft>
              <a:spcPct val="35000"/>
            </a:spcAft>
          </a:pPr>
          <a:r>
            <a:rPr lang="en-US" sz="1900" kern="1200" dirty="0" smtClean="0"/>
            <a:t>Data Velocity</a:t>
          </a:r>
          <a:endParaRPr lang="en-US" sz="1900" kern="1200" dirty="0"/>
        </a:p>
        <a:p>
          <a:pPr marL="114300" lvl="1" indent="-114300" algn="l" defTabSz="666750">
            <a:lnSpc>
              <a:spcPct val="90000"/>
            </a:lnSpc>
            <a:spcBef>
              <a:spcPct val="0"/>
            </a:spcBef>
            <a:spcAft>
              <a:spcPct val="15000"/>
            </a:spcAft>
            <a:buChar char="••"/>
          </a:pPr>
          <a:r>
            <a:rPr lang="en-US" sz="1500" kern="1200" dirty="0" smtClean="0"/>
            <a:t>Speed, Change &amp; Processing Requirements</a:t>
          </a:r>
          <a:endParaRPr lang="en-US" sz="1500" kern="1200" dirty="0"/>
        </a:p>
      </dsp:txBody>
      <dsp:txXfrm>
        <a:off x="2831528" y="1211680"/>
        <a:ext cx="1495901" cy="1246584"/>
      </dsp:txXfrm>
    </dsp:sp>
    <dsp:sp modelId="{E6CA2460-161F-0F45-B202-5DA1E12FC490}">
      <dsp:nvSpPr>
        <dsp:cNvPr id="0" name=""/>
        <dsp:cNvSpPr/>
      </dsp:nvSpPr>
      <dsp:spPr>
        <a:xfrm>
          <a:off x="537813" y="473702"/>
          <a:ext cx="4188523" cy="4188523"/>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t" anchorCtr="0">
          <a:noAutofit/>
        </a:bodyPr>
        <a:lstStyle/>
        <a:p>
          <a:pPr lvl="0" algn="l" defTabSz="844550">
            <a:lnSpc>
              <a:spcPct val="90000"/>
            </a:lnSpc>
            <a:spcBef>
              <a:spcPct val="0"/>
            </a:spcBef>
            <a:spcAft>
              <a:spcPct val="35000"/>
            </a:spcAft>
          </a:pPr>
          <a:r>
            <a:rPr lang="en-US" sz="1900" kern="1200" dirty="0" smtClean="0"/>
            <a:t>Data Variety</a:t>
          </a:r>
          <a:endParaRPr lang="en-US" sz="1900" kern="1200" dirty="0"/>
        </a:p>
        <a:p>
          <a:pPr marL="114300" lvl="1" indent="-114300" algn="l" defTabSz="666750">
            <a:lnSpc>
              <a:spcPct val="90000"/>
            </a:lnSpc>
            <a:spcBef>
              <a:spcPct val="0"/>
            </a:spcBef>
            <a:spcAft>
              <a:spcPct val="15000"/>
            </a:spcAft>
            <a:buChar char="••"/>
          </a:pPr>
          <a:r>
            <a:rPr lang="en-US" sz="1500" kern="1200" dirty="0" smtClean="0"/>
            <a:t>Structured, Unstructured</a:t>
          </a:r>
          <a:endParaRPr lang="en-US" sz="1500" kern="1200" dirty="0"/>
        </a:p>
        <a:p>
          <a:pPr marL="114300" lvl="1" indent="-114300" algn="l" defTabSz="666750">
            <a:lnSpc>
              <a:spcPct val="90000"/>
            </a:lnSpc>
            <a:spcBef>
              <a:spcPct val="0"/>
            </a:spcBef>
            <a:spcAft>
              <a:spcPct val="15000"/>
            </a:spcAft>
            <a:buChar char="••"/>
          </a:pPr>
          <a:r>
            <a:rPr lang="en-US" sz="1500" kern="1200" dirty="0" smtClean="0"/>
            <a:t>Diverse Data Sources</a:t>
          </a:r>
          <a:endParaRPr lang="en-US" sz="1500" kern="1200" dirty="0"/>
        </a:p>
      </dsp:txBody>
      <dsp:txXfrm>
        <a:off x="1535080" y="3191256"/>
        <a:ext cx="2243852" cy="1096994"/>
      </dsp:txXfrm>
    </dsp:sp>
    <dsp:sp modelId="{8B03A167-D914-F14A-B747-6F3533D05605}">
      <dsp:nvSpPr>
        <dsp:cNvPr id="0" name=""/>
        <dsp:cNvSpPr/>
      </dsp:nvSpPr>
      <dsp:spPr>
        <a:xfrm>
          <a:off x="451549" y="324111"/>
          <a:ext cx="4188523" cy="4188523"/>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t" anchorCtr="0">
          <a:noAutofit/>
        </a:bodyPr>
        <a:lstStyle/>
        <a:p>
          <a:pPr lvl="0" algn="l" defTabSz="844550">
            <a:lnSpc>
              <a:spcPct val="90000"/>
            </a:lnSpc>
            <a:spcBef>
              <a:spcPct val="0"/>
            </a:spcBef>
            <a:spcAft>
              <a:spcPct val="35000"/>
            </a:spcAft>
          </a:pPr>
          <a:r>
            <a:rPr lang="en-US" sz="1900" kern="1200" dirty="0" smtClean="0"/>
            <a:t>Data Volume</a:t>
          </a:r>
          <a:endParaRPr lang="en-US" sz="1900" kern="1200" dirty="0"/>
        </a:p>
        <a:p>
          <a:pPr marL="114300" lvl="1" indent="-114300" algn="l" defTabSz="666750">
            <a:lnSpc>
              <a:spcPct val="90000"/>
            </a:lnSpc>
            <a:spcBef>
              <a:spcPct val="0"/>
            </a:spcBef>
            <a:spcAft>
              <a:spcPct val="15000"/>
            </a:spcAft>
            <a:buChar char="••"/>
          </a:pPr>
          <a:r>
            <a:rPr lang="en-US" sz="1500" kern="1200" dirty="0" smtClean="0"/>
            <a:t>Large data size (TBs to PBs)</a:t>
          </a:r>
          <a:endParaRPr lang="en-US" sz="1500" kern="1200" dirty="0"/>
        </a:p>
      </dsp:txBody>
      <dsp:txXfrm>
        <a:off x="936720" y="1211680"/>
        <a:ext cx="1495901" cy="1246584"/>
      </dsp:txXfrm>
    </dsp:sp>
    <dsp:sp modelId="{72C97B35-32BC-FF49-90E4-26325E433B0D}">
      <dsp:nvSpPr>
        <dsp:cNvPr id="0" name=""/>
        <dsp:cNvSpPr/>
      </dsp:nvSpPr>
      <dsp:spPr>
        <a:xfrm>
          <a:off x="365132" y="64822"/>
          <a:ext cx="4707103" cy="4707103"/>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4C73A1-6F0D-CF48-AF20-3D02EA618781}">
      <dsp:nvSpPr>
        <dsp:cNvPr id="0" name=""/>
        <dsp:cNvSpPr/>
      </dsp:nvSpPr>
      <dsp:spPr>
        <a:xfrm>
          <a:off x="278523" y="214147"/>
          <a:ext cx="4707103" cy="4707103"/>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A14277-80DC-1340-B330-EC96F7FBDCC0}">
      <dsp:nvSpPr>
        <dsp:cNvPr id="0" name=""/>
        <dsp:cNvSpPr/>
      </dsp:nvSpPr>
      <dsp:spPr>
        <a:xfrm>
          <a:off x="191914" y="64822"/>
          <a:ext cx="4707103" cy="4707103"/>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0CD710-FC45-4F85-A098-B906798FBE7F}" type="datetimeFigureOut">
              <a:rPr lang="zh-TW" altLang="en-US" smtClean="0"/>
              <a:pPr/>
              <a:t>2016/2/26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2856EA-90C2-41A2-ADAE-6EEA6B21BAE5}" type="slidenum">
              <a:rPr lang="zh-TW" altLang="en-US" smtClean="0"/>
              <a:pPr/>
              <a:t>‹#›</a:t>
            </a:fld>
            <a:endParaRPr lang="zh-TW" altLang="en-US"/>
          </a:p>
        </p:txBody>
      </p:sp>
    </p:spTree>
    <p:extLst>
      <p:ext uri="{BB962C8B-B14F-4D97-AF65-F5344CB8AC3E}">
        <p14:creationId xmlns:p14="http://schemas.microsoft.com/office/powerpoint/2010/main" val="3020496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56E6E-7804-459C-8B48-5358EBF1070C}" type="datetimeFigureOut">
              <a:rPr lang="en-US" smtClean="0"/>
              <a:pPr/>
              <a:t>2/26/2016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E8FAF-3E3E-4CED-90DF-FC6355B1299F}" type="slidenum">
              <a:rPr lang="en-US" smtClean="0"/>
              <a:pPr/>
              <a:t>‹#›</a:t>
            </a:fld>
            <a:endParaRPr lang="en-US"/>
          </a:p>
        </p:txBody>
      </p:sp>
    </p:spTree>
    <p:extLst>
      <p:ext uri="{BB962C8B-B14F-4D97-AF65-F5344CB8AC3E}">
        <p14:creationId xmlns:p14="http://schemas.microsoft.com/office/powerpoint/2010/main" val="31918720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eaLnBrk="1" hangingPunct="1"/>
            <a:r>
              <a:rPr lang="en-US" altLang="zh-TW" sz="1200" b="0" i="0" dirty="0" smtClean="0"/>
              <a:t>Types of Documents:</a:t>
            </a:r>
            <a:r>
              <a:rPr lang="en-US" altLang="zh-TW" sz="1200" b="0" i="0" baseline="0" dirty="0" smtClean="0"/>
              <a:t> </a:t>
            </a:r>
            <a:r>
              <a:rPr lang="en-US" altLang="zh-TW" sz="1200" b="0" i="0" dirty="0" smtClean="0"/>
              <a:t>NDA Required (NDA)</a:t>
            </a:r>
          </a:p>
          <a:p>
            <a:pPr marL="180000" indent="-180000" eaLnBrk="1" hangingPunct="1">
              <a:lnSpc>
                <a:spcPct val="90000"/>
              </a:lnSpc>
              <a:buFont typeface="Arial" pitchFamily="34" charset="0"/>
              <a:buChar char="•"/>
            </a:pPr>
            <a:r>
              <a:rPr lang="en-US" altLang="zh-TW" sz="1200" b="0" i="0" dirty="0" smtClean="0"/>
              <a:t>Audiences:</a:t>
            </a:r>
          </a:p>
          <a:p>
            <a:pPr marL="432000" lvl="1" indent="-180000" eaLnBrk="1" hangingPunct="1">
              <a:lnSpc>
                <a:spcPct val="90000"/>
              </a:lnSpc>
              <a:buFont typeface="Arial" pitchFamily="34" charset="0"/>
              <a:buChar char="-"/>
            </a:pPr>
            <a:r>
              <a:rPr lang="en-US" altLang="zh-TW" sz="1200" b="0" i="0" dirty="0" smtClean="0"/>
              <a:t>AMI employees</a:t>
            </a:r>
          </a:p>
          <a:p>
            <a:pPr marL="432000" lvl="1" indent="-180000" eaLnBrk="1" hangingPunct="1">
              <a:lnSpc>
                <a:spcPct val="90000"/>
              </a:lnSpc>
              <a:buFont typeface="Arial" pitchFamily="34" charset="0"/>
              <a:buChar char="-"/>
            </a:pPr>
            <a:r>
              <a:rPr lang="en-US" altLang="zh-TW" sz="1200" b="0" i="0" dirty="0" smtClean="0"/>
              <a:t>AMI customers under NDA</a:t>
            </a:r>
          </a:p>
          <a:p>
            <a:pPr marL="180000" indent="-180000" eaLnBrk="1" hangingPunct="1">
              <a:lnSpc>
                <a:spcPct val="90000"/>
              </a:lnSpc>
              <a:buFont typeface="Arial" pitchFamily="34" charset="0"/>
              <a:buChar char="•"/>
            </a:pPr>
            <a:r>
              <a:rPr lang="en-US" altLang="zh-TW" sz="1200" b="0" i="0" dirty="0" smtClean="0"/>
              <a:t>May be posted to password-protected websites for customers</a:t>
            </a:r>
          </a:p>
          <a:p>
            <a:pPr marL="432000" lvl="1" indent="-180000" eaLnBrk="1" hangingPunct="1">
              <a:lnSpc>
                <a:spcPct val="90000"/>
              </a:lnSpc>
              <a:buFont typeface="Arial" pitchFamily="34" charset="0"/>
              <a:buChar char="-"/>
            </a:pPr>
            <a:r>
              <a:rPr lang="en-US" altLang="zh-TW" sz="1200" b="0" i="0" dirty="0" smtClean="0"/>
              <a:t>example: AMI Portal</a:t>
            </a:r>
          </a:p>
          <a:p>
            <a:pPr marL="180000" indent="-180000" eaLnBrk="1" hangingPunct="1">
              <a:lnSpc>
                <a:spcPct val="90000"/>
              </a:lnSpc>
              <a:buFont typeface="Arial" pitchFamily="34" charset="0"/>
              <a:buChar char="•"/>
            </a:pPr>
            <a:r>
              <a:rPr lang="en-US" altLang="zh-TW" sz="1200" b="0" i="0" dirty="0" smtClean="0"/>
              <a:t>Cannot be distributed as a public document</a:t>
            </a:r>
          </a:p>
          <a:p>
            <a:pPr marL="180000" indent="-180000" eaLnBrk="1" hangingPunct="1">
              <a:lnSpc>
                <a:spcPct val="90000"/>
              </a:lnSpc>
              <a:buFont typeface="Arial" pitchFamily="34" charset="0"/>
              <a:buChar char="•"/>
            </a:pPr>
            <a:r>
              <a:rPr lang="en-US" altLang="zh-TW" sz="1200" b="0" i="0" dirty="0" smtClean="0"/>
              <a:t>Examples:</a:t>
            </a:r>
          </a:p>
          <a:p>
            <a:pPr marL="432000" lvl="1" indent="-180000" eaLnBrk="1" hangingPunct="1">
              <a:lnSpc>
                <a:spcPct val="90000"/>
              </a:lnSpc>
              <a:buFont typeface="Arial" pitchFamily="34" charset="0"/>
              <a:buChar char="-"/>
            </a:pPr>
            <a:r>
              <a:rPr lang="en-US" altLang="zh-TW" sz="1200" b="0" i="0" dirty="0" smtClean="0"/>
              <a:t>Porting guides</a:t>
            </a:r>
          </a:p>
          <a:p>
            <a:pPr marL="432000" lvl="1" indent="-180000" eaLnBrk="1" hangingPunct="1">
              <a:lnSpc>
                <a:spcPct val="90000"/>
              </a:lnSpc>
              <a:buFont typeface="Arial" pitchFamily="34" charset="0"/>
              <a:buChar char="-"/>
            </a:pPr>
            <a:r>
              <a:rPr lang="en-US" altLang="zh-TW" sz="1200" b="0" i="0" dirty="0" smtClean="0"/>
              <a:t>Product roadmaps &amp; technical overviews</a:t>
            </a:r>
          </a:p>
          <a:p>
            <a:pPr marL="432000" lvl="1" indent="-180000" eaLnBrk="1" hangingPunct="1">
              <a:lnSpc>
                <a:spcPct val="90000"/>
              </a:lnSpc>
              <a:buFont typeface="Arial" pitchFamily="34" charset="0"/>
              <a:buChar char="-"/>
            </a:pPr>
            <a:r>
              <a:rPr lang="en-US" altLang="zh-TW" sz="1200" b="0" i="0" dirty="0" smtClean="0"/>
              <a:t>Customer training</a:t>
            </a:r>
          </a:p>
          <a:p>
            <a:endParaRPr lang="zh-TW" altLang="en-US" dirty="0"/>
          </a:p>
        </p:txBody>
      </p:sp>
      <p:sp>
        <p:nvSpPr>
          <p:cNvPr id="4" name="投影片編號版面配置區 3"/>
          <p:cNvSpPr>
            <a:spLocks noGrp="1"/>
          </p:cNvSpPr>
          <p:nvPr>
            <p:ph type="sldNum" sz="quarter" idx="10"/>
          </p:nvPr>
        </p:nvSpPr>
        <p:spPr/>
        <p:txBody>
          <a:bodyPr/>
          <a:lstStyle/>
          <a:p>
            <a:fld id="{C44E8FAF-3E3E-4CED-90DF-FC6355B1299F}" type="slidenum">
              <a:rPr lang="en-US" smtClean="0"/>
              <a:pPr/>
              <a:t>1</a:t>
            </a:fld>
            <a:endParaRPr lang="en-US"/>
          </a:p>
        </p:txBody>
      </p:sp>
    </p:spTree>
    <p:extLst>
      <p:ext uri="{BB962C8B-B14F-4D97-AF65-F5344CB8AC3E}">
        <p14:creationId xmlns:p14="http://schemas.microsoft.com/office/powerpoint/2010/main" val="36176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44E8FAF-3E3E-4CED-90DF-FC6355B1299F}" type="slidenum">
              <a:rPr lang="en-US" smtClean="0"/>
              <a:pPr/>
              <a:t>2</a:t>
            </a:fld>
            <a:endParaRPr lang="en-US"/>
          </a:p>
        </p:txBody>
      </p:sp>
    </p:spTree>
    <p:extLst>
      <p:ext uri="{BB962C8B-B14F-4D97-AF65-F5344CB8AC3E}">
        <p14:creationId xmlns:p14="http://schemas.microsoft.com/office/powerpoint/2010/main" val="132028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37D45-F01A-1A4B-B2B3-0F88FBB28C90}" type="slidenum">
              <a:rPr lang="en-US" smtClean="0"/>
              <a:t>27</a:t>
            </a:fld>
            <a:endParaRPr lang="en-US"/>
          </a:p>
        </p:txBody>
      </p:sp>
    </p:spTree>
    <p:extLst>
      <p:ext uri="{BB962C8B-B14F-4D97-AF65-F5344CB8AC3E}">
        <p14:creationId xmlns:p14="http://schemas.microsoft.com/office/powerpoint/2010/main" val="292790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883" indent="-285724">
              <a:defRPr sz="1200">
                <a:solidFill>
                  <a:schemeClr val="tx1"/>
                </a:solidFill>
                <a:latin typeface="Calibri" charset="0"/>
                <a:ea typeface="MS PGothic" charset="0"/>
                <a:cs typeface="MS PGothic" charset="0"/>
              </a:defRPr>
            </a:lvl2pPr>
            <a:lvl3pPr marL="1142898" indent="-228580">
              <a:defRPr sz="1200">
                <a:solidFill>
                  <a:schemeClr val="tx1"/>
                </a:solidFill>
                <a:latin typeface="Calibri" charset="0"/>
                <a:ea typeface="MS PGothic" charset="0"/>
                <a:cs typeface="MS PGothic" charset="0"/>
              </a:defRPr>
            </a:lvl3pPr>
            <a:lvl4pPr marL="1600057" indent="-228580">
              <a:defRPr sz="1200">
                <a:solidFill>
                  <a:schemeClr val="tx1"/>
                </a:solidFill>
                <a:latin typeface="Calibri" charset="0"/>
                <a:ea typeface="MS PGothic" charset="0"/>
                <a:cs typeface="MS PGothic" charset="0"/>
              </a:defRPr>
            </a:lvl4pPr>
            <a:lvl5pPr marL="2057217" indent="-228580">
              <a:defRPr sz="1200">
                <a:solidFill>
                  <a:schemeClr val="tx1"/>
                </a:solidFill>
                <a:latin typeface="Calibri" charset="0"/>
                <a:ea typeface="MS PGothic" charset="0"/>
                <a:cs typeface="MS PGothic" charset="0"/>
              </a:defRPr>
            </a:lvl5pPr>
            <a:lvl6pPr marL="2514376" indent="-22858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535" indent="-22858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8695" indent="-22858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5854" indent="-22858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5C353A8-160A-EA43-B732-CA7A782561C3}" type="slidenum">
              <a:rPr lang="en-US"/>
              <a:pPr/>
              <a:t>33</a:t>
            </a:fld>
            <a:endParaRPr lang="en-US"/>
          </a:p>
        </p:txBody>
      </p:sp>
    </p:spTree>
    <p:extLst>
      <p:ext uri="{BB962C8B-B14F-4D97-AF65-F5344CB8AC3E}">
        <p14:creationId xmlns:p14="http://schemas.microsoft.com/office/powerpoint/2010/main" val="104810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txBox="1">
            <a:spLocks noGrp="1" noChangeArrowheads="1"/>
          </p:cNvSpPr>
          <p:nvPr/>
        </p:nvSpPr>
        <p:spPr bwMode="auto">
          <a:xfrm>
            <a:off x="0" y="139700"/>
            <a:ext cx="2971800"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01" tIns="45249" rIns="90501" bIns="45249" anchor="b">
            <a:spAutoFit/>
          </a:bodyPr>
          <a:lstStyle>
            <a:lvl1pPr defTabSz="904875">
              <a:defRPr sz="1200">
                <a:solidFill>
                  <a:schemeClr val="tx1"/>
                </a:solidFill>
                <a:latin typeface="Calibri" charset="0"/>
                <a:ea typeface="MS PGothic" charset="0"/>
                <a:cs typeface="MS PGothic" charset="0"/>
              </a:defRPr>
            </a:lvl1pPr>
            <a:lvl2pPr marL="742950" indent="-285750" defTabSz="904875">
              <a:defRPr sz="1200">
                <a:solidFill>
                  <a:schemeClr val="tx1"/>
                </a:solidFill>
                <a:latin typeface="Calibri" charset="0"/>
                <a:ea typeface="MS PGothic" charset="0"/>
                <a:cs typeface="MS PGothic" charset="0"/>
              </a:defRPr>
            </a:lvl2pPr>
            <a:lvl3pPr marL="1143000" indent="-228600" defTabSz="904875">
              <a:defRPr sz="1200">
                <a:solidFill>
                  <a:schemeClr val="tx1"/>
                </a:solidFill>
                <a:latin typeface="Calibri" charset="0"/>
                <a:ea typeface="MS PGothic" charset="0"/>
                <a:cs typeface="MS PGothic" charset="0"/>
              </a:defRPr>
            </a:lvl3pPr>
            <a:lvl4pPr marL="1600200" indent="-228600" defTabSz="904875">
              <a:defRPr sz="1200">
                <a:solidFill>
                  <a:schemeClr val="tx1"/>
                </a:solidFill>
                <a:latin typeface="Calibri" charset="0"/>
                <a:ea typeface="MS PGothic" charset="0"/>
                <a:cs typeface="MS PGothic" charset="0"/>
              </a:defRPr>
            </a:lvl4pPr>
            <a:lvl5pPr marL="2057400" indent="-228600" defTabSz="904875">
              <a:defRPr sz="1200">
                <a:solidFill>
                  <a:schemeClr val="tx1"/>
                </a:solidFill>
                <a:latin typeface="Calibri" charset="0"/>
                <a:ea typeface="MS PGothic" charset="0"/>
                <a:cs typeface="MS PGothic" charset="0"/>
              </a:defRPr>
            </a:lvl5pPr>
            <a:lvl6pPr marL="25146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eaLnBrk="1" hangingPunct="1"/>
            <a:r>
              <a:rPr lang="en-US" sz="1000">
                <a:latin typeface="Arial" charset="0"/>
              </a:rPr>
              <a:t>Confidential Material</a:t>
            </a:r>
          </a:p>
        </p:txBody>
      </p:sp>
      <p:sp>
        <p:nvSpPr>
          <p:cNvPr id="22531" name="Rectangle 1027"/>
          <p:cNvSpPr txBox="1">
            <a:spLocks noGrp="1" noChangeArrowheads="1"/>
          </p:cNvSpPr>
          <p:nvPr/>
        </p:nvSpPr>
        <p:spPr bwMode="auto">
          <a:xfrm>
            <a:off x="3886200" y="139700"/>
            <a:ext cx="2971800"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01" tIns="45249" rIns="90501" bIns="45249" anchor="b">
            <a:spAutoFit/>
          </a:bodyPr>
          <a:lstStyle>
            <a:lvl1pPr defTabSz="904875">
              <a:defRPr sz="1200">
                <a:solidFill>
                  <a:schemeClr val="tx1"/>
                </a:solidFill>
                <a:latin typeface="Calibri" charset="0"/>
                <a:ea typeface="MS PGothic" charset="0"/>
                <a:cs typeface="MS PGothic" charset="0"/>
              </a:defRPr>
            </a:lvl1pPr>
            <a:lvl2pPr marL="742950" indent="-285750" defTabSz="904875">
              <a:defRPr sz="1200">
                <a:solidFill>
                  <a:schemeClr val="tx1"/>
                </a:solidFill>
                <a:latin typeface="Calibri" charset="0"/>
                <a:ea typeface="MS PGothic" charset="0"/>
                <a:cs typeface="MS PGothic" charset="0"/>
              </a:defRPr>
            </a:lvl2pPr>
            <a:lvl3pPr marL="1143000" indent="-228600" defTabSz="904875">
              <a:defRPr sz="1200">
                <a:solidFill>
                  <a:schemeClr val="tx1"/>
                </a:solidFill>
                <a:latin typeface="Calibri" charset="0"/>
                <a:ea typeface="MS PGothic" charset="0"/>
                <a:cs typeface="MS PGothic" charset="0"/>
              </a:defRPr>
            </a:lvl3pPr>
            <a:lvl4pPr marL="1600200" indent="-228600" defTabSz="904875">
              <a:defRPr sz="1200">
                <a:solidFill>
                  <a:schemeClr val="tx1"/>
                </a:solidFill>
                <a:latin typeface="Calibri" charset="0"/>
                <a:ea typeface="MS PGothic" charset="0"/>
                <a:cs typeface="MS PGothic" charset="0"/>
              </a:defRPr>
            </a:lvl4pPr>
            <a:lvl5pPr marL="2057400" indent="-228600" defTabSz="904875">
              <a:defRPr sz="1200">
                <a:solidFill>
                  <a:schemeClr val="tx1"/>
                </a:solidFill>
                <a:latin typeface="Calibri" charset="0"/>
                <a:ea typeface="MS PGothic" charset="0"/>
                <a:cs typeface="MS PGothic" charset="0"/>
              </a:defRPr>
            </a:lvl5pPr>
            <a:lvl6pPr marL="25146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eaLnBrk="1" hangingPunct="1"/>
            <a:fld id="{7E4B6F51-0DC7-B74A-A5B0-98ADC11C38A4}" type="datetime1">
              <a:rPr lang="en-US" sz="1000">
                <a:latin typeface="Arial" charset="0"/>
              </a:rPr>
              <a:pPr algn="r" eaLnBrk="1" hangingPunct="1"/>
              <a:t>2/26/2016</a:t>
            </a:fld>
            <a:endParaRPr lang="en-US" sz="1000">
              <a:latin typeface="Arial" charset="0"/>
            </a:endParaRPr>
          </a:p>
        </p:txBody>
      </p:sp>
      <p:sp>
        <p:nvSpPr>
          <p:cNvPr id="22532" name="Rectangle 1030"/>
          <p:cNvSpPr txBox="1">
            <a:spLocks noGrp="1" noChangeArrowheads="1"/>
          </p:cNvSpPr>
          <p:nvPr/>
        </p:nvSpPr>
        <p:spPr bwMode="auto">
          <a:xfrm>
            <a:off x="0" y="8834439"/>
            <a:ext cx="297180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01" tIns="45249" rIns="90501" bIns="45249" anchor="b">
            <a:spAutoFit/>
          </a:bodyPr>
          <a:lstStyle>
            <a:lvl1pPr defTabSz="904875">
              <a:defRPr sz="1200">
                <a:solidFill>
                  <a:schemeClr val="tx1"/>
                </a:solidFill>
                <a:latin typeface="Calibri" charset="0"/>
                <a:ea typeface="MS PGothic" charset="0"/>
                <a:cs typeface="MS PGothic" charset="0"/>
              </a:defRPr>
            </a:lvl1pPr>
            <a:lvl2pPr marL="742950" indent="-285750" defTabSz="904875">
              <a:defRPr sz="1200">
                <a:solidFill>
                  <a:schemeClr val="tx1"/>
                </a:solidFill>
                <a:latin typeface="Calibri" charset="0"/>
                <a:ea typeface="MS PGothic" charset="0"/>
                <a:cs typeface="MS PGothic" charset="0"/>
              </a:defRPr>
            </a:lvl2pPr>
            <a:lvl3pPr marL="1143000" indent="-228600" defTabSz="904875">
              <a:defRPr sz="1200">
                <a:solidFill>
                  <a:schemeClr val="tx1"/>
                </a:solidFill>
                <a:latin typeface="Calibri" charset="0"/>
                <a:ea typeface="MS PGothic" charset="0"/>
                <a:cs typeface="MS PGothic" charset="0"/>
              </a:defRPr>
            </a:lvl3pPr>
            <a:lvl4pPr marL="1600200" indent="-228600" defTabSz="904875">
              <a:defRPr sz="1200">
                <a:solidFill>
                  <a:schemeClr val="tx1"/>
                </a:solidFill>
                <a:latin typeface="Calibri" charset="0"/>
                <a:ea typeface="MS PGothic" charset="0"/>
                <a:cs typeface="MS PGothic" charset="0"/>
              </a:defRPr>
            </a:lvl4pPr>
            <a:lvl5pPr marL="2057400" indent="-228600" defTabSz="904875">
              <a:defRPr sz="1200">
                <a:solidFill>
                  <a:schemeClr val="tx1"/>
                </a:solidFill>
                <a:latin typeface="Calibri" charset="0"/>
                <a:ea typeface="MS PGothic" charset="0"/>
                <a:cs typeface="MS PGothic" charset="0"/>
              </a:defRPr>
            </a:lvl5pPr>
            <a:lvl6pPr marL="25146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eaLnBrk="1" hangingPunct="1"/>
            <a:r>
              <a:rPr lang="en-US" sz="1000">
                <a:latin typeface="Arial" charset="0"/>
              </a:rPr>
              <a:t>©2007 American Megatrends Inc.</a:t>
            </a:r>
          </a:p>
        </p:txBody>
      </p:sp>
      <p:sp>
        <p:nvSpPr>
          <p:cNvPr id="22533" name="Rectangle 1031"/>
          <p:cNvSpPr txBox="1">
            <a:spLocks noGrp="1" noChangeArrowheads="1"/>
          </p:cNvSpPr>
          <p:nvPr/>
        </p:nvSpPr>
        <p:spPr bwMode="auto">
          <a:xfrm>
            <a:off x="3886200" y="8834439"/>
            <a:ext cx="297180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01" tIns="45249" rIns="90501" bIns="45249" anchor="b">
            <a:spAutoFit/>
          </a:bodyPr>
          <a:lstStyle>
            <a:lvl1pPr defTabSz="904875">
              <a:defRPr sz="1200">
                <a:solidFill>
                  <a:schemeClr val="tx1"/>
                </a:solidFill>
                <a:latin typeface="Calibri" charset="0"/>
                <a:ea typeface="MS PGothic" charset="0"/>
                <a:cs typeface="MS PGothic" charset="0"/>
              </a:defRPr>
            </a:lvl1pPr>
            <a:lvl2pPr marL="742950" indent="-285750" defTabSz="904875">
              <a:defRPr sz="1200">
                <a:solidFill>
                  <a:schemeClr val="tx1"/>
                </a:solidFill>
                <a:latin typeface="Calibri" charset="0"/>
                <a:ea typeface="MS PGothic" charset="0"/>
                <a:cs typeface="MS PGothic" charset="0"/>
              </a:defRPr>
            </a:lvl2pPr>
            <a:lvl3pPr marL="1143000" indent="-228600" defTabSz="904875">
              <a:defRPr sz="1200">
                <a:solidFill>
                  <a:schemeClr val="tx1"/>
                </a:solidFill>
                <a:latin typeface="Calibri" charset="0"/>
                <a:ea typeface="MS PGothic" charset="0"/>
                <a:cs typeface="MS PGothic" charset="0"/>
              </a:defRPr>
            </a:lvl3pPr>
            <a:lvl4pPr marL="1600200" indent="-228600" defTabSz="904875">
              <a:defRPr sz="1200">
                <a:solidFill>
                  <a:schemeClr val="tx1"/>
                </a:solidFill>
                <a:latin typeface="Calibri" charset="0"/>
                <a:ea typeface="MS PGothic" charset="0"/>
                <a:cs typeface="MS PGothic" charset="0"/>
              </a:defRPr>
            </a:lvl4pPr>
            <a:lvl5pPr marL="2057400" indent="-228600" defTabSz="904875">
              <a:defRPr sz="1200">
                <a:solidFill>
                  <a:schemeClr val="tx1"/>
                </a:solidFill>
                <a:latin typeface="Calibri" charset="0"/>
                <a:ea typeface="MS PGothic" charset="0"/>
                <a:cs typeface="MS PGothic" charset="0"/>
              </a:defRPr>
            </a:lvl5pPr>
            <a:lvl6pPr marL="25146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defTabSz="9048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eaLnBrk="1" hangingPunct="1"/>
            <a:fld id="{CBD434F7-CC48-C347-868A-2D7C41A0704A}" type="slidenum">
              <a:rPr lang="en-US" sz="1000">
                <a:latin typeface="Arial" charset="0"/>
              </a:rPr>
              <a:pPr algn="r" eaLnBrk="1" hangingPunct="1"/>
              <a:t>34</a:t>
            </a:fld>
            <a:endParaRPr lang="en-US" sz="1000">
              <a:latin typeface="Arial" charset="0"/>
            </a:endParaRPr>
          </a:p>
        </p:txBody>
      </p:sp>
      <p:sp>
        <p:nvSpPr>
          <p:cNvPr id="2253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4" tIns="45682" rIns="91364" bIns="45682"/>
          <a:lstStyle>
            <a:lvl1pPr defTabSz="912813">
              <a:defRPr sz="1200">
                <a:solidFill>
                  <a:schemeClr val="tx1"/>
                </a:solidFill>
                <a:latin typeface="Calibri" charset="0"/>
                <a:ea typeface="MS PGothic" charset="0"/>
                <a:cs typeface="MS PGothic" charset="0"/>
              </a:defRPr>
            </a:lvl1pPr>
            <a:lvl2pPr marL="742950" indent="-285750" defTabSz="912813">
              <a:defRPr sz="1200">
                <a:solidFill>
                  <a:schemeClr val="tx1"/>
                </a:solidFill>
                <a:latin typeface="Calibri" charset="0"/>
                <a:ea typeface="MS PGothic" charset="0"/>
                <a:cs typeface="MS PGothic" charset="0"/>
              </a:defRPr>
            </a:lvl2pPr>
            <a:lvl3pPr marL="1143000" indent="-228600" defTabSz="912813">
              <a:defRPr sz="1200">
                <a:solidFill>
                  <a:schemeClr val="tx1"/>
                </a:solidFill>
                <a:latin typeface="Calibri" charset="0"/>
                <a:ea typeface="MS PGothic" charset="0"/>
                <a:cs typeface="MS PGothic" charset="0"/>
              </a:defRPr>
            </a:lvl3pPr>
            <a:lvl4pPr marL="1600200" indent="-228600" defTabSz="912813">
              <a:defRPr sz="1200">
                <a:solidFill>
                  <a:schemeClr val="tx1"/>
                </a:solidFill>
                <a:latin typeface="Calibri" charset="0"/>
                <a:ea typeface="MS PGothic" charset="0"/>
                <a:cs typeface="MS PGothic" charset="0"/>
              </a:defRPr>
            </a:lvl4pPr>
            <a:lvl5pPr marL="2057400" indent="-228600" defTabSz="912813">
              <a:defRPr sz="1200">
                <a:solidFill>
                  <a:schemeClr val="tx1"/>
                </a:solidFill>
                <a:latin typeface="Calibri" charset="0"/>
                <a:ea typeface="MS PGothic" charset="0"/>
                <a:cs typeface="MS PGothic" charset="0"/>
              </a:defRPr>
            </a:lvl5pPr>
            <a:lvl6pPr marL="25146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eaLnBrk="1" hangingPunct="1"/>
            <a:r>
              <a:rPr lang="en-US" sz="1600">
                <a:latin typeface="Times New Roman" charset="0"/>
              </a:rPr>
              <a:t>Copyright 2007</a:t>
            </a:r>
          </a:p>
        </p:txBody>
      </p:sp>
      <p:sp>
        <p:nvSpPr>
          <p:cNvPr id="22535"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4" tIns="45682" rIns="91364" bIns="45682" anchor="b"/>
          <a:lstStyle>
            <a:lvl1pPr defTabSz="912813">
              <a:defRPr sz="1200">
                <a:solidFill>
                  <a:schemeClr val="tx1"/>
                </a:solidFill>
                <a:latin typeface="Calibri" charset="0"/>
                <a:ea typeface="MS PGothic" charset="0"/>
                <a:cs typeface="MS PGothic" charset="0"/>
              </a:defRPr>
            </a:lvl1pPr>
            <a:lvl2pPr marL="742950" indent="-285750" defTabSz="912813">
              <a:defRPr sz="1200">
                <a:solidFill>
                  <a:schemeClr val="tx1"/>
                </a:solidFill>
                <a:latin typeface="Calibri" charset="0"/>
                <a:ea typeface="MS PGothic" charset="0"/>
                <a:cs typeface="MS PGothic" charset="0"/>
              </a:defRPr>
            </a:lvl2pPr>
            <a:lvl3pPr marL="1143000" indent="-228600" defTabSz="912813">
              <a:defRPr sz="1200">
                <a:solidFill>
                  <a:schemeClr val="tx1"/>
                </a:solidFill>
                <a:latin typeface="Calibri" charset="0"/>
                <a:ea typeface="MS PGothic" charset="0"/>
                <a:cs typeface="MS PGothic" charset="0"/>
              </a:defRPr>
            </a:lvl3pPr>
            <a:lvl4pPr marL="1600200" indent="-228600" defTabSz="912813">
              <a:defRPr sz="1200">
                <a:solidFill>
                  <a:schemeClr val="tx1"/>
                </a:solidFill>
                <a:latin typeface="Calibri" charset="0"/>
                <a:ea typeface="MS PGothic" charset="0"/>
                <a:cs typeface="MS PGothic" charset="0"/>
              </a:defRPr>
            </a:lvl4pPr>
            <a:lvl5pPr marL="2057400" indent="-228600" defTabSz="912813">
              <a:defRPr sz="1200">
                <a:solidFill>
                  <a:schemeClr val="tx1"/>
                </a:solidFill>
                <a:latin typeface="Calibri" charset="0"/>
                <a:ea typeface="MS PGothic" charset="0"/>
                <a:cs typeface="MS PGothic" charset="0"/>
              </a:defRPr>
            </a:lvl5pPr>
            <a:lvl6pPr marL="25146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eaLnBrk="1" hangingPunct="1"/>
            <a:r>
              <a:rPr lang="en-US" sz="1600">
                <a:latin typeface="Times New Roman" charset="0"/>
              </a:rPr>
              <a:t>Confidential Presentation</a:t>
            </a:r>
          </a:p>
        </p:txBody>
      </p:sp>
      <p:sp>
        <p:nvSpPr>
          <p:cNvPr id="2253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4" tIns="45682" rIns="91364" bIns="45682" anchor="b"/>
          <a:lstStyle>
            <a:lvl1pPr defTabSz="912813">
              <a:defRPr sz="1200">
                <a:solidFill>
                  <a:schemeClr val="tx1"/>
                </a:solidFill>
                <a:latin typeface="Calibri" charset="0"/>
                <a:ea typeface="MS PGothic" charset="0"/>
                <a:cs typeface="MS PGothic" charset="0"/>
              </a:defRPr>
            </a:lvl1pPr>
            <a:lvl2pPr marL="742950" indent="-285750" defTabSz="912813">
              <a:defRPr sz="1200">
                <a:solidFill>
                  <a:schemeClr val="tx1"/>
                </a:solidFill>
                <a:latin typeface="Calibri" charset="0"/>
                <a:ea typeface="MS PGothic" charset="0"/>
                <a:cs typeface="MS PGothic" charset="0"/>
              </a:defRPr>
            </a:lvl2pPr>
            <a:lvl3pPr marL="1143000" indent="-228600" defTabSz="912813">
              <a:defRPr sz="1200">
                <a:solidFill>
                  <a:schemeClr val="tx1"/>
                </a:solidFill>
                <a:latin typeface="Calibri" charset="0"/>
                <a:ea typeface="MS PGothic" charset="0"/>
                <a:cs typeface="MS PGothic" charset="0"/>
              </a:defRPr>
            </a:lvl3pPr>
            <a:lvl4pPr marL="1600200" indent="-228600" defTabSz="912813">
              <a:defRPr sz="1200">
                <a:solidFill>
                  <a:schemeClr val="tx1"/>
                </a:solidFill>
                <a:latin typeface="Calibri" charset="0"/>
                <a:ea typeface="MS PGothic" charset="0"/>
                <a:cs typeface="MS PGothic" charset="0"/>
              </a:defRPr>
            </a:lvl4pPr>
            <a:lvl5pPr marL="2057400" indent="-228600" defTabSz="912813">
              <a:defRPr sz="1200">
                <a:solidFill>
                  <a:schemeClr val="tx1"/>
                </a:solidFill>
                <a:latin typeface="Calibri" charset="0"/>
                <a:ea typeface="MS PGothic" charset="0"/>
                <a:cs typeface="MS PGothic" charset="0"/>
              </a:defRPr>
            </a:lvl5pPr>
            <a:lvl6pPr marL="25146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defTabSz="91281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eaLnBrk="1" hangingPunct="1"/>
            <a:fld id="{54C587B5-F0EF-744C-B187-A6384A07C005}" type="slidenum">
              <a:rPr lang="en-US" sz="1600">
                <a:latin typeface="Times New Roman" charset="0"/>
              </a:rPr>
              <a:pPr algn="r" eaLnBrk="1" hangingPunct="1"/>
              <a:t>34</a:t>
            </a:fld>
            <a:endParaRPr lang="en-US" sz="1600">
              <a:latin typeface="Times New Roman" charset="0"/>
            </a:endParaRPr>
          </a:p>
        </p:txBody>
      </p:sp>
      <p:sp>
        <p:nvSpPr>
          <p:cNvPr id="22537" name="Rectangle 2"/>
          <p:cNvSpPr>
            <a:spLocks noGrp="1" noRot="1" noChangeAspect="1" noChangeArrowheads="1" noTextEdit="1"/>
          </p:cNvSpPr>
          <p:nvPr>
            <p:ph type="sldImg"/>
          </p:nvPr>
        </p:nvSpPr>
        <p:spPr bwMode="auto">
          <a:xfrm>
            <a:off x="382588" y="682625"/>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34" name="Rectangle 3"/>
          <p:cNvSpPr>
            <a:spLocks noGrp="1" noChangeArrowheads="1"/>
          </p:cNvSpPr>
          <p:nvPr>
            <p:ph type="body" idx="1"/>
          </p:nvPr>
        </p:nvSpPr>
        <p:spPr>
          <a:xfrm>
            <a:off x="914400" y="7297738"/>
            <a:ext cx="5029200" cy="265112"/>
          </a:xfrm>
          <a:ln/>
        </p:spPr>
        <p:txBody>
          <a:bodyPr>
            <a:normAutofit lnSpcReduction="10000"/>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02416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defTabSz="455573"/>
            <a:r>
              <a:rPr lang="en-US" i="1">
                <a:solidFill>
                  <a:srgbClr val="C00000"/>
                </a:solidFill>
                <a:latin typeface="Calibri" charset="0"/>
                <a:ea typeface="MS PGothic" charset="0"/>
              </a:rPr>
              <a:t>AMI developed MegaRAID</a:t>
            </a:r>
            <a:r>
              <a:rPr lang="en-US" i="1" baseline="30000">
                <a:solidFill>
                  <a:srgbClr val="C00000"/>
                </a:solidFill>
                <a:latin typeface="Calibri" charset="0"/>
                <a:ea typeface="MS PGothic" charset="0"/>
              </a:rPr>
              <a:t>®</a:t>
            </a:r>
            <a:r>
              <a:rPr lang="en-US" i="1">
                <a:solidFill>
                  <a:srgbClr val="C00000"/>
                </a:solidFill>
                <a:latin typeface="Calibri" charset="0"/>
                <a:ea typeface="MS PGothic" charset="0"/>
              </a:rPr>
              <a:t> - the most widely shipped RAID controller in the world from 1996 to 2001*</a:t>
            </a:r>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883" indent="-285724">
              <a:defRPr sz="1200">
                <a:solidFill>
                  <a:schemeClr val="tx1"/>
                </a:solidFill>
                <a:latin typeface="Calibri" charset="0"/>
                <a:ea typeface="MS PGothic" charset="0"/>
                <a:cs typeface="MS PGothic" charset="0"/>
              </a:defRPr>
            </a:lvl2pPr>
            <a:lvl3pPr marL="1142898" indent="-228580">
              <a:defRPr sz="1200">
                <a:solidFill>
                  <a:schemeClr val="tx1"/>
                </a:solidFill>
                <a:latin typeface="Calibri" charset="0"/>
                <a:ea typeface="MS PGothic" charset="0"/>
                <a:cs typeface="MS PGothic" charset="0"/>
              </a:defRPr>
            </a:lvl3pPr>
            <a:lvl4pPr marL="1600057" indent="-228580">
              <a:defRPr sz="1200">
                <a:solidFill>
                  <a:schemeClr val="tx1"/>
                </a:solidFill>
                <a:latin typeface="Calibri" charset="0"/>
                <a:ea typeface="MS PGothic" charset="0"/>
                <a:cs typeface="MS PGothic" charset="0"/>
              </a:defRPr>
            </a:lvl4pPr>
            <a:lvl5pPr marL="2057217" indent="-228580">
              <a:defRPr sz="1200">
                <a:solidFill>
                  <a:schemeClr val="tx1"/>
                </a:solidFill>
                <a:latin typeface="Calibri" charset="0"/>
                <a:ea typeface="MS PGothic" charset="0"/>
                <a:cs typeface="MS PGothic" charset="0"/>
              </a:defRPr>
            </a:lvl5pPr>
            <a:lvl6pPr marL="2514376" indent="-22858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535" indent="-22858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8695" indent="-22858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5854" indent="-22858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261C933-7CA1-9045-A895-6321AA1B9B0D}" type="slidenum">
              <a:rPr lang="en-US"/>
              <a:pPr/>
              <a:t>35</a:t>
            </a:fld>
            <a:endParaRPr lang="en-US"/>
          </a:p>
        </p:txBody>
      </p:sp>
    </p:spTree>
    <p:extLst>
      <p:ext uri="{BB962C8B-B14F-4D97-AF65-F5344CB8AC3E}">
        <p14:creationId xmlns:p14="http://schemas.microsoft.com/office/powerpoint/2010/main" val="259434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600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ssage Slide_B-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687050" cy="873121"/>
          </a:xfrm>
        </p:spPr>
        <p:txBody>
          <a:bodyPr>
            <a:normAutofit/>
          </a:bodyPr>
          <a:lstStyle>
            <a:lvl1pPr>
              <a:defRPr lang="en-US" sz="3200" b="1" kern="1200" cap="none" baseline="0" dirty="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sp>
        <p:nvSpPr>
          <p:cNvPr id="6" name="內容版面配置區 2"/>
          <p:cNvSpPr>
            <a:spLocks noGrp="1"/>
          </p:cNvSpPr>
          <p:nvPr>
            <p:ph idx="10" hasCustomPrompt="1"/>
          </p:nvPr>
        </p:nvSpPr>
        <p:spPr>
          <a:xfrm>
            <a:off x="840922" y="1333500"/>
            <a:ext cx="5264603" cy="4987017"/>
          </a:xfrm>
          <a:prstGeom prst="rect">
            <a:avLst/>
          </a:prstGeom>
        </p:spPr>
        <p:txBody>
          <a:bodyPr/>
          <a:lstStyle>
            <a:lvl1pPr marL="342900" indent="-342900" algn="l" defTabSz="914354" rtl="0" eaLnBrk="1" latinLnBrk="0" hangingPunct="1">
              <a:lnSpc>
                <a:spcPct val="90000"/>
              </a:lnSpc>
              <a:spcBef>
                <a:spcPts val="3000"/>
              </a:spcBef>
              <a:spcAft>
                <a:spcPts val="0"/>
              </a:spcAft>
              <a:buClr>
                <a:srgbClr val="C00000"/>
              </a:buClr>
              <a:buSzPct val="100000"/>
              <a:buFont typeface="Wingdings" panose="05000000000000000000" pitchFamily="2" charset="2"/>
              <a:buChar char="§"/>
              <a:defRPr lang="en-US" altLang="zh-TW" sz="2400" b="0"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spcBef>
                <a:spcPts val="1200"/>
              </a:spcBef>
              <a:spcAft>
                <a:spcPts val="200"/>
              </a:spcAft>
              <a:buClr>
                <a:srgbClr val="C00000"/>
              </a:buClr>
              <a:buSzPct val="60000"/>
              <a:buFont typeface="Wingdings" pitchFamily="2" charset="2"/>
              <a:buChar char="l"/>
              <a:defRPr lang="en-US" altLang="zh-TW" sz="20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spcBef>
                <a:spcPts val="600"/>
              </a:spcBef>
              <a:spcAft>
                <a:spcPts val="600"/>
              </a:spcAft>
              <a:buClr>
                <a:srgbClr val="C00000"/>
              </a:buClr>
              <a:buSzPct val="45000"/>
              <a:buFont typeface="Wingdings" pitchFamily="2" charset="2"/>
              <a:buChar char="u"/>
              <a:defRPr lang="en-US" altLang="zh-TW" sz="18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spcAft>
                <a:spcPts val="600"/>
              </a:spcAft>
              <a:buClr>
                <a:srgbClr val="C00000"/>
              </a:buClr>
              <a:buSzPct val="60000"/>
              <a:buFont typeface="Wingdings" pitchFamily="2" charset="2"/>
              <a:buChar char="ü"/>
              <a:defRPr lang="en-US" altLang="zh-TW" sz="16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10" name="內容版面配置區 2"/>
          <p:cNvSpPr>
            <a:spLocks noGrp="1"/>
          </p:cNvSpPr>
          <p:nvPr>
            <p:ph idx="11" hasCustomPrompt="1"/>
          </p:nvPr>
        </p:nvSpPr>
        <p:spPr>
          <a:xfrm>
            <a:off x="6260647" y="1333500"/>
            <a:ext cx="5264603" cy="4987017"/>
          </a:xfrm>
          <a:prstGeom prst="rect">
            <a:avLst/>
          </a:prstGeom>
        </p:spPr>
        <p:txBody>
          <a:bodyPr/>
          <a:lstStyle>
            <a:lvl1pPr marL="342900" indent="-342900" algn="l" defTabSz="914354" rtl="0" eaLnBrk="1" latinLnBrk="0" hangingPunct="1">
              <a:lnSpc>
                <a:spcPct val="90000"/>
              </a:lnSpc>
              <a:spcBef>
                <a:spcPts val="3000"/>
              </a:spcBef>
              <a:spcAft>
                <a:spcPts val="0"/>
              </a:spcAft>
              <a:buClr>
                <a:srgbClr val="C00000"/>
              </a:buClr>
              <a:buSzPct val="100000"/>
              <a:buFont typeface="Wingdings" panose="05000000000000000000" pitchFamily="2" charset="2"/>
              <a:buChar char="§"/>
              <a:defRPr lang="en-US" altLang="zh-TW" sz="2400" b="0"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spcBef>
                <a:spcPts val="1200"/>
              </a:spcBef>
              <a:spcAft>
                <a:spcPts val="200"/>
              </a:spcAft>
              <a:buClr>
                <a:srgbClr val="C00000"/>
              </a:buClr>
              <a:buSzPct val="60000"/>
              <a:buFont typeface="Wingdings" pitchFamily="2" charset="2"/>
              <a:buChar char="l"/>
              <a:defRPr lang="en-US" altLang="zh-TW" sz="20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spcBef>
                <a:spcPts val="600"/>
              </a:spcBef>
              <a:spcAft>
                <a:spcPts val="600"/>
              </a:spcAft>
              <a:buClr>
                <a:srgbClr val="C00000"/>
              </a:buClr>
              <a:buSzPct val="45000"/>
              <a:buFont typeface="Wingdings" pitchFamily="2" charset="2"/>
              <a:buChar char="u"/>
              <a:defRPr lang="en-US" altLang="zh-TW" sz="18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spcAft>
                <a:spcPts val="600"/>
              </a:spcAft>
              <a:buClr>
                <a:srgbClr val="C00000"/>
              </a:buClr>
              <a:buSzPct val="60000"/>
              <a:buFont typeface="Wingdings" pitchFamily="2" charset="2"/>
              <a:buChar char="ü"/>
              <a:defRPr lang="en-US" altLang="zh-TW" sz="16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5"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7"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23600707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ssage Slide_B-2_Two Content_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687050" cy="873121"/>
          </a:xfrm>
        </p:spPr>
        <p:txBody>
          <a:bodyPr>
            <a:normAutofit/>
          </a:bodyPr>
          <a:lstStyle>
            <a:lvl1pPr>
              <a:defRPr lang="en-US" sz="3200" b="1" kern="1200" cap="none" baseline="0" dirty="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sp>
        <p:nvSpPr>
          <p:cNvPr id="5" name="文字版面配置區 7"/>
          <p:cNvSpPr>
            <a:spLocks noGrp="1"/>
          </p:cNvSpPr>
          <p:nvPr>
            <p:ph type="body" sz="quarter" idx="12" hasCustomPrompt="1"/>
          </p:nvPr>
        </p:nvSpPr>
        <p:spPr>
          <a:xfrm>
            <a:off x="844351" y="1327051"/>
            <a:ext cx="5242123" cy="442299"/>
          </a:xfrm>
          <a:prstGeom prst="rect">
            <a:avLst/>
          </a:prstGeom>
        </p:spPr>
        <p:txBody>
          <a:bodyPr anchor="b">
            <a:noAutofit/>
            <a:scene3d>
              <a:camera prst="orthographicFront"/>
              <a:lightRig rig="soft" dir="t">
                <a:rot lat="0" lon="0" rev="10800000"/>
              </a:lightRig>
            </a:scene3d>
            <a:sp3d>
              <a:bevelT w="27940" h="12700"/>
              <a:contourClr>
                <a:srgbClr val="DDDDDD"/>
              </a:contourClr>
            </a:sp3d>
          </a:bodyPr>
          <a:lstStyle>
            <a:lvl1pPr marL="0" indent="0" algn="l">
              <a:buFont typeface="Arial" pitchFamily="34" charset="0"/>
              <a:buNone/>
              <a:defRPr lang="zh-TW" altLang="en-US" sz="2400" b="1" kern="1200" cap="none" spc="0" dirty="0" smtClean="0">
                <a:ln w="11430"/>
                <a:solidFill>
                  <a:schemeClr val="tx1"/>
                </a:solidFill>
                <a:effectLst>
                  <a:outerShdw blurRad="38100" dist="38100" dir="2700000" algn="tl">
                    <a:srgbClr val="000000">
                      <a:alpha val="43137"/>
                    </a:srgbClr>
                  </a:outerShdw>
                </a:effectLst>
                <a:latin typeface="+mn-lt"/>
                <a:ea typeface="Arial"/>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spcBef>
                <a:spcPct val="20000"/>
              </a:spcBef>
              <a:buClr>
                <a:srgbClr val="C00000"/>
              </a:buClr>
              <a:buSzPct val="75000"/>
              <a:buFont typeface="Arial" pitchFamily="34" charset="0"/>
              <a:buNone/>
            </a:pPr>
            <a:r>
              <a:rPr lang="en-US" altLang="zh-TW" dirty="0" smtClean="0"/>
              <a:t>Click to edit Master title style</a:t>
            </a:r>
            <a:endParaRPr lang="zh-TW" altLang="en-US" dirty="0" smtClean="0"/>
          </a:p>
        </p:txBody>
      </p:sp>
      <p:sp>
        <p:nvSpPr>
          <p:cNvPr id="7" name="文字版面配置區 7"/>
          <p:cNvSpPr>
            <a:spLocks noGrp="1"/>
          </p:cNvSpPr>
          <p:nvPr>
            <p:ph type="body" sz="quarter" idx="13" hasCustomPrompt="1"/>
          </p:nvPr>
        </p:nvSpPr>
        <p:spPr>
          <a:xfrm>
            <a:off x="6264076" y="1327051"/>
            <a:ext cx="5280224" cy="442299"/>
          </a:xfrm>
          <a:prstGeom prst="rect">
            <a:avLst/>
          </a:prstGeom>
        </p:spPr>
        <p:txBody>
          <a:bodyPr anchor="b">
            <a:noAutofit/>
            <a:scene3d>
              <a:camera prst="orthographicFront"/>
              <a:lightRig rig="soft" dir="t">
                <a:rot lat="0" lon="0" rev="10800000"/>
              </a:lightRig>
            </a:scene3d>
            <a:sp3d>
              <a:bevelT w="27940" h="12700"/>
              <a:contourClr>
                <a:srgbClr val="DDDDDD"/>
              </a:contourClr>
            </a:sp3d>
          </a:bodyPr>
          <a:lstStyle>
            <a:lvl1pPr marL="0" indent="0" algn="l">
              <a:buFont typeface="Arial" pitchFamily="34" charset="0"/>
              <a:buNone/>
              <a:defRPr lang="zh-TW" altLang="en-US" sz="2400" b="1" kern="1200" cap="none" spc="0" dirty="0" smtClean="0">
                <a:ln w="11430"/>
                <a:solidFill>
                  <a:schemeClr val="tx1"/>
                </a:solidFill>
                <a:effectLst>
                  <a:outerShdw blurRad="38100" dist="38100" dir="2700000" algn="tl">
                    <a:srgbClr val="000000">
                      <a:alpha val="43137"/>
                    </a:srgbClr>
                  </a:outerShdw>
                </a:effectLst>
                <a:latin typeface="+mn-lt"/>
                <a:ea typeface="Arial"/>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spcBef>
                <a:spcPct val="20000"/>
              </a:spcBef>
              <a:buClr>
                <a:srgbClr val="C00000"/>
              </a:buClr>
              <a:buSzPct val="75000"/>
              <a:buFont typeface="Arial" pitchFamily="34" charset="0"/>
              <a:buNone/>
            </a:pPr>
            <a:r>
              <a:rPr lang="en-US" altLang="zh-TW" dirty="0" smtClean="0"/>
              <a:t>Click to edit Master title style</a:t>
            </a:r>
            <a:endParaRPr lang="zh-TW" altLang="en-US" dirty="0" smtClean="0"/>
          </a:p>
        </p:txBody>
      </p:sp>
      <p:sp>
        <p:nvSpPr>
          <p:cNvPr id="9" name="內容版面配置區 2"/>
          <p:cNvSpPr>
            <a:spLocks noGrp="1"/>
          </p:cNvSpPr>
          <p:nvPr>
            <p:ph idx="10" hasCustomPrompt="1"/>
          </p:nvPr>
        </p:nvSpPr>
        <p:spPr>
          <a:xfrm>
            <a:off x="840922" y="1895476"/>
            <a:ext cx="5264603" cy="4425042"/>
          </a:xfrm>
          <a:prstGeom prst="rect">
            <a:avLst/>
          </a:prstGeom>
        </p:spPr>
        <p:txBody>
          <a:bodyPr/>
          <a:lstStyle>
            <a:lvl1pPr marL="342900" indent="-342900" algn="l" defTabSz="914354" rtl="0" eaLnBrk="1" latinLnBrk="0" hangingPunct="1">
              <a:lnSpc>
                <a:spcPct val="90000"/>
              </a:lnSpc>
              <a:spcBef>
                <a:spcPts val="3000"/>
              </a:spcBef>
              <a:spcAft>
                <a:spcPts val="0"/>
              </a:spcAft>
              <a:buClr>
                <a:srgbClr val="C00000"/>
              </a:buClr>
              <a:buSzPct val="100000"/>
              <a:buFont typeface="Wingdings" panose="05000000000000000000" pitchFamily="2" charset="2"/>
              <a:buChar char="§"/>
              <a:defRPr lang="en-US" altLang="zh-TW" sz="2400" b="0"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spcBef>
                <a:spcPts val="1200"/>
              </a:spcBef>
              <a:spcAft>
                <a:spcPts val="200"/>
              </a:spcAft>
              <a:buClr>
                <a:srgbClr val="C00000"/>
              </a:buClr>
              <a:buSzPct val="60000"/>
              <a:buFont typeface="Wingdings" pitchFamily="2" charset="2"/>
              <a:buChar char="l"/>
              <a:defRPr lang="en-US" altLang="zh-TW" sz="20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spcBef>
                <a:spcPts val="600"/>
              </a:spcBef>
              <a:spcAft>
                <a:spcPts val="600"/>
              </a:spcAft>
              <a:buClr>
                <a:srgbClr val="C00000"/>
              </a:buClr>
              <a:buSzPct val="45000"/>
              <a:buFont typeface="Wingdings" pitchFamily="2" charset="2"/>
              <a:buChar char="u"/>
              <a:defRPr lang="en-US" altLang="zh-TW" sz="18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spcAft>
                <a:spcPts val="600"/>
              </a:spcAft>
              <a:buClr>
                <a:srgbClr val="C00000"/>
              </a:buClr>
              <a:buSzPct val="60000"/>
              <a:buFont typeface="Wingdings" pitchFamily="2" charset="2"/>
              <a:buChar char="ü"/>
              <a:defRPr lang="en-US" altLang="zh-TW" sz="16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11" name="內容版面配置區 2"/>
          <p:cNvSpPr>
            <a:spLocks noGrp="1"/>
          </p:cNvSpPr>
          <p:nvPr>
            <p:ph idx="14" hasCustomPrompt="1"/>
          </p:nvPr>
        </p:nvSpPr>
        <p:spPr>
          <a:xfrm>
            <a:off x="6260647" y="1895476"/>
            <a:ext cx="5264603" cy="4425042"/>
          </a:xfrm>
          <a:prstGeom prst="rect">
            <a:avLst/>
          </a:prstGeom>
        </p:spPr>
        <p:txBody>
          <a:bodyPr/>
          <a:lstStyle>
            <a:lvl1pPr marL="342900" indent="-342900" algn="l" defTabSz="914354" rtl="0" eaLnBrk="1" latinLnBrk="0" hangingPunct="1">
              <a:lnSpc>
                <a:spcPct val="90000"/>
              </a:lnSpc>
              <a:spcBef>
                <a:spcPts val="3000"/>
              </a:spcBef>
              <a:spcAft>
                <a:spcPts val="0"/>
              </a:spcAft>
              <a:buClr>
                <a:srgbClr val="C00000"/>
              </a:buClr>
              <a:buSzPct val="100000"/>
              <a:buFont typeface="Wingdings" panose="05000000000000000000" pitchFamily="2" charset="2"/>
              <a:buChar char="§"/>
              <a:defRPr lang="en-US" altLang="zh-TW" sz="2400" b="0"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spcBef>
                <a:spcPts val="1200"/>
              </a:spcBef>
              <a:spcAft>
                <a:spcPts val="200"/>
              </a:spcAft>
              <a:buClr>
                <a:srgbClr val="C00000"/>
              </a:buClr>
              <a:buSzPct val="60000"/>
              <a:buFont typeface="Wingdings" pitchFamily="2" charset="2"/>
              <a:buChar char="l"/>
              <a:defRPr lang="en-US" altLang="zh-TW" sz="20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spcBef>
                <a:spcPts val="600"/>
              </a:spcBef>
              <a:spcAft>
                <a:spcPts val="600"/>
              </a:spcAft>
              <a:buClr>
                <a:srgbClr val="C00000"/>
              </a:buClr>
              <a:buSzPct val="45000"/>
              <a:buFont typeface="Wingdings" pitchFamily="2" charset="2"/>
              <a:buChar char="u"/>
              <a:defRPr lang="en-US" altLang="zh-TW" sz="18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spcAft>
                <a:spcPts val="600"/>
              </a:spcAft>
              <a:buClr>
                <a:srgbClr val="C00000"/>
              </a:buClr>
              <a:buSzPct val="60000"/>
              <a:buFont typeface="Wingdings" pitchFamily="2" charset="2"/>
              <a:buChar char="ü"/>
              <a:defRPr lang="en-US" altLang="zh-TW" sz="16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8"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10"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23600707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ssage Slide_B-3_Two Content_divider">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687050" cy="873121"/>
          </a:xfrm>
        </p:spPr>
        <p:txBody>
          <a:bodyPr>
            <a:normAutofit/>
          </a:bodyPr>
          <a:lstStyle>
            <a:lvl1pPr>
              <a:defRPr lang="en-US" sz="3200" b="1" kern="1200" cap="none" baseline="0" dirty="0">
                <a:solidFill>
                  <a:srgbClr val="C00000"/>
                </a:solidFill>
                <a:latin typeface="+mj-ea"/>
                <a:ea typeface="+mj-ea"/>
                <a:cs typeface="Open Sans Light" panose="020B0306030504020204" pitchFamily="34" charset="0"/>
              </a:defRPr>
            </a:lvl1pPr>
          </a:lstStyle>
          <a:p>
            <a:r>
              <a:rPr lang="en-US" dirty="0" smtClean="0"/>
              <a:t>Click to edit Master title style</a:t>
            </a:r>
            <a:endParaRPr lang="en-US" dirty="0"/>
          </a:p>
        </p:txBody>
      </p:sp>
      <p:sp>
        <p:nvSpPr>
          <p:cNvPr id="5" name="文字版面配置區 7"/>
          <p:cNvSpPr>
            <a:spLocks noGrp="1"/>
          </p:cNvSpPr>
          <p:nvPr>
            <p:ph type="body" sz="quarter" idx="12" hasCustomPrompt="1"/>
          </p:nvPr>
        </p:nvSpPr>
        <p:spPr>
          <a:xfrm>
            <a:off x="872927" y="4695825"/>
            <a:ext cx="4118174" cy="1238249"/>
          </a:xfrm>
          <a:prstGeom prst="rect">
            <a:avLst/>
          </a:prstGeom>
        </p:spPr>
        <p:txBody>
          <a:bodyPr anchor="b">
            <a:noAutofit/>
            <a:scene3d>
              <a:camera prst="orthographicFront"/>
              <a:lightRig rig="soft" dir="t">
                <a:rot lat="0" lon="0" rev="10800000"/>
              </a:lightRig>
            </a:scene3d>
            <a:sp3d>
              <a:bevelT w="27940" h="12700"/>
              <a:contourClr>
                <a:srgbClr val="DDDDDD"/>
              </a:contourClr>
            </a:sp3d>
          </a:bodyPr>
          <a:lstStyle>
            <a:lvl1pPr marL="0" indent="0" algn="l">
              <a:buFont typeface="Arial" pitchFamily="34" charset="0"/>
              <a:buNone/>
              <a:defRPr lang="zh-TW" altLang="en-US" sz="2800" b="1" kern="1200" cap="none" spc="0" dirty="0" smtClean="0">
                <a:ln w="11430"/>
                <a:solidFill>
                  <a:schemeClr val="tx1"/>
                </a:solidFill>
                <a:effectLst>
                  <a:outerShdw blurRad="38100" dist="38100" dir="2700000" algn="tl">
                    <a:srgbClr val="000000">
                      <a:alpha val="43137"/>
                    </a:srgbClr>
                  </a:outerShdw>
                </a:effectLst>
                <a:latin typeface="+mn-lt"/>
                <a:ea typeface="Arial"/>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spcBef>
                <a:spcPct val="20000"/>
              </a:spcBef>
              <a:buClr>
                <a:srgbClr val="C00000"/>
              </a:buClr>
              <a:buSzPct val="75000"/>
              <a:buFont typeface="Arial" pitchFamily="34" charset="0"/>
              <a:buNone/>
            </a:pPr>
            <a:r>
              <a:rPr lang="en-US" altLang="zh-TW" dirty="0" smtClean="0"/>
              <a:t>Click to edit Master title style</a:t>
            </a:r>
            <a:endParaRPr lang="zh-TW" altLang="en-US" dirty="0" smtClean="0"/>
          </a:p>
        </p:txBody>
      </p:sp>
      <p:cxnSp>
        <p:nvCxnSpPr>
          <p:cNvPr id="10" name="直線接點 9"/>
          <p:cNvCxnSpPr/>
          <p:nvPr userDrawn="1"/>
        </p:nvCxnSpPr>
        <p:spPr bwMode="auto">
          <a:xfrm flipH="1">
            <a:off x="5348163" y="1571625"/>
            <a:ext cx="4887" cy="4811613"/>
          </a:xfrm>
          <a:prstGeom prst="line">
            <a:avLst/>
          </a:prstGeom>
          <a:ln w="19050">
            <a:solidFill>
              <a:schemeClr val="tx2">
                <a:lumMod val="50000"/>
              </a:schemeClr>
            </a:solidFill>
            <a:prstDash val="dash"/>
            <a:headEnd type="none" w="med" len="med"/>
            <a:tailEnd type="none" w="lg" len="med"/>
          </a:ln>
          <a:effectLst>
            <a:outerShdw blurRad="40000" dist="20000" dir="5400000" rotWithShape="0">
              <a:schemeClr val="tx1">
                <a:lumMod val="65000"/>
                <a:lumOff val="35000"/>
                <a:alpha val="49000"/>
              </a:schemeClr>
            </a:outerShdw>
          </a:effectLst>
        </p:spPr>
        <p:style>
          <a:lnRef idx="2">
            <a:schemeClr val="accent3"/>
          </a:lnRef>
          <a:fillRef idx="0">
            <a:schemeClr val="accent3"/>
          </a:fillRef>
          <a:effectRef idx="1">
            <a:schemeClr val="accent3"/>
          </a:effectRef>
          <a:fontRef idx="minor">
            <a:schemeClr val="tx1"/>
          </a:fontRef>
        </p:style>
      </p:cxnSp>
      <p:sp>
        <p:nvSpPr>
          <p:cNvPr id="7" name="內容版面配置區 2"/>
          <p:cNvSpPr>
            <a:spLocks noGrp="1"/>
          </p:cNvSpPr>
          <p:nvPr>
            <p:ph idx="10" hasCustomPrompt="1"/>
          </p:nvPr>
        </p:nvSpPr>
        <p:spPr>
          <a:xfrm>
            <a:off x="5514975" y="1514475"/>
            <a:ext cx="5991225" cy="4886325"/>
          </a:xfrm>
          <a:prstGeom prst="rect">
            <a:avLst/>
          </a:prstGeom>
        </p:spPr>
        <p:txBody>
          <a:bodyPr/>
          <a:lstStyle>
            <a:lvl1pPr marL="342900" indent="-342900" algn="l" defTabSz="914354" rtl="0" eaLnBrk="1" latinLnBrk="0" hangingPunct="1">
              <a:lnSpc>
                <a:spcPct val="90000"/>
              </a:lnSpc>
              <a:spcBef>
                <a:spcPts val="3000"/>
              </a:spcBef>
              <a:spcAft>
                <a:spcPts val="0"/>
              </a:spcAft>
              <a:buClr>
                <a:srgbClr val="C00000"/>
              </a:buClr>
              <a:buSzPct val="100000"/>
              <a:buFont typeface="Wingdings" panose="05000000000000000000" pitchFamily="2" charset="2"/>
              <a:buChar char="§"/>
              <a:defRPr lang="en-US" altLang="zh-TW" sz="2400" b="0"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spcBef>
                <a:spcPts val="1200"/>
              </a:spcBef>
              <a:spcAft>
                <a:spcPts val="200"/>
              </a:spcAft>
              <a:buClr>
                <a:srgbClr val="C00000"/>
              </a:buClr>
              <a:buSzPct val="60000"/>
              <a:buFont typeface="Wingdings" pitchFamily="2" charset="2"/>
              <a:buChar char="l"/>
              <a:defRPr lang="en-US" altLang="zh-TW" sz="20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spcBef>
                <a:spcPts val="600"/>
              </a:spcBef>
              <a:spcAft>
                <a:spcPts val="600"/>
              </a:spcAft>
              <a:buClr>
                <a:srgbClr val="C00000"/>
              </a:buClr>
              <a:buSzPct val="45000"/>
              <a:buFont typeface="Wingdings" pitchFamily="2" charset="2"/>
              <a:buChar char="u"/>
              <a:defRPr lang="en-US" altLang="zh-TW" sz="18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spcAft>
                <a:spcPts val="600"/>
              </a:spcAft>
              <a:buClr>
                <a:srgbClr val="C00000"/>
              </a:buClr>
              <a:buSzPct val="60000"/>
              <a:buFont typeface="Wingdings" pitchFamily="2" charset="2"/>
              <a:buChar char="ü"/>
              <a:defRPr lang="en-US" altLang="zh-TW" sz="16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6"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8"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2360070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ssage Slide C">
    <p:spTree>
      <p:nvGrpSpPr>
        <p:cNvPr id="1" name=""/>
        <p:cNvGrpSpPr/>
        <p:nvPr/>
      </p:nvGrpSpPr>
      <p:grpSpPr>
        <a:xfrm>
          <a:off x="0" y="0"/>
          <a:ext cx="0" cy="0"/>
          <a:chOff x="0" y="0"/>
          <a:chExt cx="0" cy="0"/>
        </a:xfrm>
      </p:grpSpPr>
      <p:sp>
        <p:nvSpPr>
          <p:cNvPr id="2" name="Title 1"/>
          <p:cNvSpPr>
            <a:spLocks noGrp="1"/>
          </p:cNvSpPr>
          <p:nvPr>
            <p:ph type="title"/>
          </p:nvPr>
        </p:nvSpPr>
        <p:spPr>
          <a:xfrm>
            <a:off x="828675" y="4241078"/>
            <a:ext cx="10515600" cy="833294"/>
          </a:xfrm>
        </p:spPr>
        <p:txBody>
          <a:bodyPr>
            <a:normAutofit/>
          </a:bodyPr>
          <a:lstStyle>
            <a:lvl1pPr>
              <a:defRPr sz="3200" b="1" cap="none" baseline="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sp>
        <p:nvSpPr>
          <p:cNvPr id="9" name="內容版面配置區 2"/>
          <p:cNvSpPr>
            <a:spLocks noGrp="1"/>
          </p:cNvSpPr>
          <p:nvPr>
            <p:ph idx="10"/>
          </p:nvPr>
        </p:nvSpPr>
        <p:spPr>
          <a:xfrm>
            <a:off x="827237" y="428626"/>
            <a:ext cx="10515600" cy="3543300"/>
          </a:xfrm>
          <a:prstGeom prst="rect">
            <a:avLst/>
          </a:prstGeom>
        </p:spPr>
        <p:txBody>
          <a:bodyPr/>
          <a:lstStyle>
            <a:lvl1pPr marL="216000" indent="-216000">
              <a:spcBef>
                <a:spcPts val="1200"/>
              </a:spcBef>
              <a:buClr>
                <a:srgbClr val="C00000"/>
              </a:buClr>
              <a:buSzPct val="70000"/>
              <a:buFont typeface="Wingdings" pitchFamily="2" charset="2"/>
              <a:buChar char="l"/>
              <a:defRPr lang="en-US" altLang="zh-TW" sz="2800" b="0" kern="1200" dirty="0" smtClean="0">
                <a:solidFill>
                  <a:schemeClr val="tx1"/>
                </a:solidFill>
                <a:latin typeface="+mn-lt"/>
                <a:ea typeface="Open Sans" panose="020B0606030504020204" pitchFamily="34" charset="0"/>
                <a:cs typeface="Open Sans" panose="020B0606030504020204" pitchFamily="34" charset="0"/>
              </a:defRPr>
            </a:lvl1pPr>
            <a:lvl2pPr marL="361950" indent="-146050">
              <a:spcBef>
                <a:spcPts val="1200"/>
              </a:spcBef>
              <a:buSzPct val="120000"/>
              <a:buFont typeface="Arial" pitchFamily="34" charset="0"/>
              <a:buChar char="•"/>
              <a:defRPr lang="en-US" altLang="zh-TW" sz="2400" b="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spcBef>
                <a:spcPts val="600"/>
              </a:spcBef>
              <a:buSzPct val="70000"/>
              <a:buFont typeface="Wingdings" pitchFamily="2" charset="2"/>
              <a:buChar char="n"/>
              <a:defRPr lang="en-US" altLang="zh-TW" sz="2000" b="0" kern="1200" baseline="0" dirty="0" smtClean="0">
                <a:solidFill>
                  <a:schemeClr val="tx1"/>
                </a:solidFill>
                <a:latin typeface="+mn-lt"/>
                <a:ea typeface="Arial"/>
                <a:cs typeface="+mn-cs"/>
              </a:defRPr>
            </a:lvl3pPr>
            <a:lvl4pPr marL="801688" indent="-171450">
              <a:buSzPct val="60000"/>
              <a:buFont typeface="Wingdings" pitchFamily="2" charset="2"/>
              <a:buNone/>
              <a:defRPr lang="en-US" altLang="zh-TW" sz="1800" b="0" kern="1200" baseline="0" dirty="0" smtClean="0">
                <a:solidFill>
                  <a:schemeClr val="tx1"/>
                </a:solidFill>
                <a:latin typeface="+mn-lt"/>
                <a:ea typeface="Open Sans Light" pitchFamily="34" charset="0"/>
                <a:cs typeface="Open Sans Light" pitchFamily="34" charset="0"/>
              </a:defRPr>
            </a:lvl4pPr>
            <a:lvl5pPr marL="982663" indent="-180975">
              <a:buFont typeface="Wingdings" pitchFamily="2" charset="2"/>
              <a:buChar char="ü"/>
              <a:tabLst>
                <a:tab pos="982663" algn="l"/>
              </a:tabLst>
              <a:defRPr sz="1600">
                <a:solidFill>
                  <a:schemeClr val="tx1"/>
                </a:solidFill>
                <a:latin typeface="+mn-lt"/>
              </a:defRPr>
            </a:lvl5pPr>
          </a:lstStyle>
          <a:p>
            <a:pPr lvl="3"/>
            <a:endParaRPr lang="en-US" altLang="zh-TW" dirty="0" smtClean="0"/>
          </a:p>
          <a:p>
            <a:pPr lvl="2"/>
            <a:endParaRPr lang="en-US" altLang="zh-TW" dirty="0" smtClean="0"/>
          </a:p>
          <a:p>
            <a:pPr lvl="2"/>
            <a:endParaRPr lang="zh-TW" altLang="en-US" dirty="0" smtClean="0"/>
          </a:p>
        </p:txBody>
      </p:sp>
      <p:sp>
        <p:nvSpPr>
          <p:cNvPr id="4" name="內容版面配置區 2"/>
          <p:cNvSpPr>
            <a:spLocks noGrp="1"/>
          </p:cNvSpPr>
          <p:nvPr>
            <p:ph idx="1"/>
          </p:nvPr>
        </p:nvSpPr>
        <p:spPr>
          <a:xfrm>
            <a:off x="824939" y="5152468"/>
            <a:ext cx="10519336" cy="1257857"/>
          </a:xfrm>
          <a:prstGeom prst="rect">
            <a:avLst/>
          </a:prstGeom>
        </p:spPr>
        <p:txBody>
          <a:bodyPr>
            <a:normAutofit/>
            <a:scene3d>
              <a:camera prst="orthographicFront"/>
              <a:lightRig rig="soft" dir="t">
                <a:rot lat="0" lon="0" rev="10800000"/>
              </a:lightRig>
            </a:scene3d>
            <a:sp3d>
              <a:bevelT w="27940" h="12700"/>
              <a:contourClr>
                <a:srgbClr val="DDDDDD"/>
              </a:contourClr>
            </a:sp3d>
          </a:bodyPr>
          <a:lstStyle>
            <a:lvl1pPr marL="0" indent="0" algn="l" defTabSz="914400" rtl="0" eaLnBrk="1" latinLnBrk="0" hangingPunct="1">
              <a:spcBef>
                <a:spcPts val="600"/>
              </a:spcBef>
              <a:spcAft>
                <a:spcPts val="600"/>
              </a:spcAft>
              <a:buFontTx/>
              <a:buNone/>
              <a:defRPr lang="en-US" altLang="zh-TW" sz="24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32000" indent="-216000">
              <a:spcBef>
                <a:spcPts val="1200"/>
              </a:spcBef>
              <a:defRPr sz="1700">
                <a:solidFill>
                  <a:schemeClr val="bg1"/>
                </a:solidFill>
                <a:latin typeface="Arial" pitchFamily="34" charset="0"/>
              </a:defRPr>
            </a:lvl2pPr>
            <a:lvl3pPr>
              <a:defRPr sz="1200">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zh-TW" dirty="0" smtClean="0"/>
              <a:t>Click to edit Master text styles</a:t>
            </a:r>
          </a:p>
        </p:txBody>
      </p:sp>
      <p:cxnSp>
        <p:nvCxnSpPr>
          <p:cNvPr id="5" name="直線接點 3"/>
          <p:cNvCxnSpPr/>
          <p:nvPr userDrawn="1"/>
        </p:nvCxnSpPr>
        <p:spPr>
          <a:xfrm flipV="1">
            <a:off x="809625" y="4105275"/>
            <a:ext cx="10534650" cy="6077"/>
          </a:xfrm>
          <a:prstGeom prst="line">
            <a:avLst/>
          </a:prstGeom>
          <a:ln w="19050">
            <a:gradFill>
              <a:gsLst>
                <a:gs pos="0">
                  <a:schemeClr val="tx1">
                    <a:lumMod val="75000"/>
                    <a:lumOff val="25000"/>
                    <a:alpha val="30000"/>
                  </a:schemeClr>
                </a:gs>
                <a:gs pos="50000">
                  <a:schemeClr val="tx1">
                    <a:lumMod val="65000"/>
                    <a:lumOff val="35000"/>
                  </a:schemeClr>
                </a:gs>
                <a:gs pos="100000">
                  <a:schemeClr val="tx1">
                    <a:lumMod val="75000"/>
                    <a:lumOff val="25000"/>
                    <a:alpha val="3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6"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 Private Limited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7"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28823764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ssage Slide D">
    <p:spTree>
      <p:nvGrpSpPr>
        <p:cNvPr id="1" name=""/>
        <p:cNvGrpSpPr/>
        <p:nvPr/>
      </p:nvGrpSpPr>
      <p:grpSpPr>
        <a:xfrm>
          <a:off x="0" y="0"/>
          <a:ext cx="0" cy="0"/>
          <a:chOff x="0" y="0"/>
          <a:chExt cx="0" cy="0"/>
        </a:xfrm>
      </p:grpSpPr>
      <p:sp>
        <p:nvSpPr>
          <p:cNvPr id="15" name="內容版面配置區 2"/>
          <p:cNvSpPr>
            <a:spLocks noGrp="1"/>
          </p:cNvSpPr>
          <p:nvPr>
            <p:ph idx="10" hasCustomPrompt="1"/>
          </p:nvPr>
        </p:nvSpPr>
        <p:spPr>
          <a:xfrm>
            <a:off x="981075" y="1436389"/>
            <a:ext cx="4610099" cy="2239913"/>
          </a:xfrm>
          <a:prstGeom prst="roundRect">
            <a:avLst/>
          </a:prstGeom>
          <a:solidFill>
            <a:schemeClr val="tx1">
              <a:lumMod val="95000"/>
              <a:lumOff val="5000"/>
              <a:alpha val="15000"/>
            </a:schemeClr>
          </a:solidFill>
          <a:ln>
            <a:solidFill>
              <a:schemeClr val="tx1">
                <a:lumMod val="65000"/>
                <a:lumOff val="35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t">
            <a:normAutofit/>
          </a:bodyPr>
          <a:lstStyle>
            <a:lvl1pPr marL="0" indent="0">
              <a:buNone/>
              <a:defRPr lang="en-US" altLang="zh-TW" sz="2000" b="1" kern="1200" dirty="0" smtClean="0">
                <a:ln w="11430"/>
                <a:solidFill>
                  <a:srgbClr val="C00000"/>
                </a:solidFill>
                <a:effectLst>
                  <a:outerShdw blurRad="25400" algn="tl" rotWithShape="0">
                    <a:srgbClr val="000000">
                      <a:alpha val="43000"/>
                    </a:srgbClr>
                  </a:outerShdw>
                </a:effectLst>
                <a:latin typeface="+mn-lt"/>
                <a:ea typeface="+mn-ea"/>
                <a:cs typeface="+mn-cs"/>
              </a:defRPr>
            </a:lvl1pPr>
            <a:lvl2pPr>
              <a:defRPr lang="en-US" altLang="zh-TW" sz="1800" dirty="0" smtClean="0">
                <a:solidFill>
                  <a:schemeClr val="lt1"/>
                </a:solidFill>
                <a:latin typeface="+mn-lt"/>
                <a:ea typeface="+mn-ea"/>
              </a:defRPr>
            </a:lvl2pPr>
          </a:lstStyle>
          <a:p>
            <a:pPr marL="0" lvl="0" algn="ctr"/>
            <a:r>
              <a:rPr lang="en-US" altLang="zh-TW" dirty="0" smtClean="0"/>
              <a:t>Click to edit Master text styles</a:t>
            </a:r>
          </a:p>
        </p:txBody>
      </p:sp>
      <p:sp>
        <p:nvSpPr>
          <p:cNvPr id="16" name="文字版面配置區 3"/>
          <p:cNvSpPr>
            <a:spLocks noGrp="1"/>
          </p:cNvSpPr>
          <p:nvPr>
            <p:ph type="body" sz="half" idx="2"/>
          </p:nvPr>
        </p:nvSpPr>
        <p:spPr>
          <a:xfrm>
            <a:off x="1400175" y="1988070"/>
            <a:ext cx="3713091" cy="1440930"/>
          </a:xfrm>
          <a:prstGeom prst="rect">
            <a:avLst/>
          </a:prstGeom>
        </p:spPr>
        <p:txBody>
          <a:bodyPr>
            <a:normAutofit/>
          </a:bodyPr>
          <a:lstStyle>
            <a:lvl1pPr marL="144000" indent="-144000" algn="l" defTabSz="914400" rtl="0" eaLnBrk="1" latinLnBrk="0" hangingPunct="1">
              <a:lnSpc>
                <a:spcPts val="1800"/>
              </a:lnSpc>
              <a:buFont typeface="Arial"/>
              <a:buChar char="•"/>
              <a:defRPr lang="en-US" altLang="zh-TW" sz="1600" kern="1200" dirty="0" smtClean="0">
                <a:solidFill>
                  <a:schemeClr val="bg1">
                    <a:lumMod val="5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Click to edit Master text styles</a:t>
            </a:r>
          </a:p>
        </p:txBody>
      </p:sp>
      <p:sp>
        <p:nvSpPr>
          <p:cNvPr id="17" name="內容版面配置區 2"/>
          <p:cNvSpPr>
            <a:spLocks noGrp="1"/>
          </p:cNvSpPr>
          <p:nvPr>
            <p:ph idx="11" hasCustomPrompt="1"/>
          </p:nvPr>
        </p:nvSpPr>
        <p:spPr>
          <a:xfrm>
            <a:off x="6528037" y="1436389"/>
            <a:ext cx="4610099" cy="2239913"/>
          </a:xfrm>
          <a:prstGeom prst="roundRect">
            <a:avLst/>
          </a:prstGeom>
          <a:solidFill>
            <a:schemeClr val="tx1">
              <a:lumMod val="95000"/>
              <a:lumOff val="5000"/>
              <a:alpha val="15000"/>
            </a:schemeClr>
          </a:solidFill>
          <a:ln>
            <a:solidFill>
              <a:schemeClr val="tx1">
                <a:lumMod val="65000"/>
                <a:lumOff val="35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0" rtlCol="0" anchor="t">
            <a:normAutofit/>
          </a:bodyPr>
          <a:lstStyle>
            <a:lvl1pPr marL="0" indent="0">
              <a:buNone/>
              <a:defRPr lang="en-US" altLang="zh-TW" sz="2000" b="1" kern="1200" dirty="0" smtClean="0">
                <a:ln w="11430"/>
                <a:solidFill>
                  <a:srgbClr val="C00000"/>
                </a:solidFill>
                <a:effectLst>
                  <a:outerShdw blurRad="25400" algn="tl" rotWithShape="0">
                    <a:srgbClr val="000000">
                      <a:alpha val="43000"/>
                    </a:srgbClr>
                  </a:outerShdw>
                </a:effectLst>
                <a:latin typeface="+mn-lt"/>
                <a:ea typeface="+mn-ea"/>
                <a:cs typeface="+mn-cs"/>
              </a:defRPr>
            </a:lvl1pPr>
            <a:lvl2pPr>
              <a:defRPr lang="en-US" altLang="zh-TW" sz="1800" dirty="0" smtClean="0">
                <a:solidFill>
                  <a:schemeClr val="lt1"/>
                </a:solidFill>
                <a:latin typeface="+mn-lt"/>
                <a:ea typeface="+mn-ea"/>
              </a:defRPr>
            </a:lvl2pPr>
          </a:lstStyle>
          <a:p>
            <a:pPr marL="0" lvl="0" algn="ctr"/>
            <a:r>
              <a:rPr lang="en-US" altLang="zh-TW" dirty="0" smtClean="0"/>
              <a:t>Click to edit Master text styles</a:t>
            </a:r>
          </a:p>
        </p:txBody>
      </p:sp>
      <p:sp>
        <p:nvSpPr>
          <p:cNvPr id="18" name="文字版面配置區 3"/>
          <p:cNvSpPr>
            <a:spLocks noGrp="1"/>
          </p:cNvSpPr>
          <p:nvPr>
            <p:ph type="body" sz="half" idx="12"/>
          </p:nvPr>
        </p:nvSpPr>
        <p:spPr>
          <a:xfrm>
            <a:off x="6924676" y="1902345"/>
            <a:ext cx="3876674" cy="1545705"/>
          </a:xfrm>
          <a:prstGeom prst="rect">
            <a:avLst/>
          </a:prstGeom>
        </p:spPr>
        <p:txBody>
          <a:bodyPr>
            <a:normAutofit/>
          </a:bodyPr>
          <a:lstStyle>
            <a:lvl1pPr marL="144000" indent="-144000" algn="l" defTabSz="914400" rtl="0" eaLnBrk="1" latinLnBrk="0" hangingPunct="1">
              <a:lnSpc>
                <a:spcPts val="1800"/>
              </a:lnSpc>
              <a:buFont typeface="Arial"/>
              <a:buChar char="•"/>
              <a:defRPr lang="en-US" altLang="zh-TW" sz="1300" kern="1200" dirty="0" smtClean="0">
                <a:solidFill>
                  <a:schemeClr val="bg1">
                    <a:lumMod val="5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Click to edit Master text styles</a:t>
            </a:r>
          </a:p>
        </p:txBody>
      </p:sp>
      <p:sp>
        <p:nvSpPr>
          <p:cNvPr id="19" name="內容版面配置區 2"/>
          <p:cNvSpPr>
            <a:spLocks noGrp="1"/>
          </p:cNvSpPr>
          <p:nvPr>
            <p:ph idx="13" hasCustomPrompt="1"/>
          </p:nvPr>
        </p:nvSpPr>
        <p:spPr>
          <a:xfrm>
            <a:off x="981075" y="3884661"/>
            <a:ext cx="4610099" cy="2239913"/>
          </a:xfrm>
          <a:prstGeom prst="roundRect">
            <a:avLst/>
          </a:prstGeom>
          <a:solidFill>
            <a:schemeClr val="tx1">
              <a:lumMod val="95000"/>
              <a:lumOff val="5000"/>
              <a:alpha val="15000"/>
            </a:schemeClr>
          </a:solidFill>
          <a:ln>
            <a:solidFill>
              <a:schemeClr val="tx1">
                <a:lumMod val="65000"/>
                <a:lumOff val="35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t">
            <a:normAutofit/>
          </a:bodyPr>
          <a:lstStyle>
            <a:lvl1pPr marL="0" indent="0">
              <a:buNone/>
              <a:defRPr lang="en-US" altLang="zh-TW" sz="2000" b="1" kern="1200" dirty="0" smtClean="0">
                <a:ln w="11430"/>
                <a:solidFill>
                  <a:srgbClr val="C00000"/>
                </a:solidFill>
                <a:effectLst>
                  <a:outerShdw blurRad="25400" algn="tl" rotWithShape="0">
                    <a:srgbClr val="000000">
                      <a:alpha val="43000"/>
                    </a:srgbClr>
                  </a:outerShdw>
                </a:effectLst>
                <a:latin typeface="+mn-lt"/>
                <a:ea typeface="+mn-ea"/>
                <a:cs typeface="+mn-cs"/>
              </a:defRPr>
            </a:lvl1pPr>
            <a:lvl2pPr>
              <a:defRPr lang="en-US" altLang="zh-TW" sz="1800" dirty="0" smtClean="0">
                <a:solidFill>
                  <a:schemeClr val="lt1"/>
                </a:solidFill>
                <a:latin typeface="+mn-lt"/>
                <a:ea typeface="+mn-ea"/>
              </a:defRPr>
            </a:lvl2pPr>
          </a:lstStyle>
          <a:p>
            <a:pPr marL="0" lvl="0" algn="ctr"/>
            <a:r>
              <a:rPr lang="en-US" altLang="zh-TW" dirty="0" smtClean="0"/>
              <a:t>Click to edit Master text styles</a:t>
            </a:r>
          </a:p>
        </p:txBody>
      </p:sp>
      <p:sp>
        <p:nvSpPr>
          <p:cNvPr id="20" name="文字版面配置區 3"/>
          <p:cNvSpPr>
            <a:spLocks noGrp="1"/>
          </p:cNvSpPr>
          <p:nvPr>
            <p:ph type="body" sz="half" idx="14"/>
          </p:nvPr>
        </p:nvSpPr>
        <p:spPr>
          <a:xfrm>
            <a:off x="1419225" y="4398242"/>
            <a:ext cx="3752850" cy="1526308"/>
          </a:xfrm>
          <a:prstGeom prst="rect">
            <a:avLst/>
          </a:prstGeom>
        </p:spPr>
        <p:txBody>
          <a:bodyPr>
            <a:normAutofit/>
          </a:bodyPr>
          <a:lstStyle>
            <a:lvl1pPr marL="144000" indent="-144000" algn="l" defTabSz="914400" rtl="0" eaLnBrk="1" latinLnBrk="0" hangingPunct="1">
              <a:lnSpc>
                <a:spcPts val="1800"/>
              </a:lnSpc>
              <a:buFont typeface="Arial"/>
              <a:buChar char="•"/>
              <a:defRPr lang="en-US" altLang="zh-TW" sz="1600" kern="1200" dirty="0" smtClean="0">
                <a:solidFill>
                  <a:schemeClr val="bg1">
                    <a:lumMod val="5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Click to edit Master text styles</a:t>
            </a:r>
          </a:p>
        </p:txBody>
      </p:sp>
      <p:sp>
        <p:nvSpPr>
          <p:cNvPr id="21" name="內容版面配置區 2"/>
          <p:cNvSpPr>
            <a:spLocks noGrp="1"/>
          </p:cNvSpPr>
          <p:nvPr>
            <p:ph idx="15" hasCustomPrompt="1"/>
          </p:nvPr>
        </p:nvSpPr>
        <p:spPr>
          <a:xfrm>
            <a:off x="6528037" y="3884661"/>
            <a:ext cx="4610099" cy="2239913"/>
          </a:xfrm>
          <a:prstGeom prst="roundRect">
            <a:avLst/>
          </a:prstGeom>
          <a:solidFill>
            <a:schemeClr val="tx1">
              <a:lumMod val="95000"/>
              <a:lumOff val="5000"/>
              <a:alpha val="15000"/>
            </a:schemeClr>
          </a:solidFill>
          <a:ln>
            <a:solidFill>
              <a:schemeClr val="tx1">
                <a:lumMod val="65000"/>
                <a:lumOff val="35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0" rtlCol="0" anchor="t">
            <a:normAutofit/>
          </a:bodyPr>
          <a:lstStyle>
            <a:lvl1pPr marL="0" indent="0">
              <a:buNone/>
              <a:defRPr lang="en-US" altLang="zh-TW" sz="2000" b="1" kern="1200" dirty="0" smtClean="0">
                <a:ln w="11430"/>
                <a:solidFill>
                  <a:srgbClr val="C00000"/>
                </a:solidFill>
                <a:effectLst>
                  <a:outerShdw blurRad="25400" algn="tl" rotWithShape="0">
                    <a:srgbClr val="000000">
                      <a:alpha val="43000"/>
                    </a:srgbClr>
                  </a:outerShdw>
                </a:effectLst>
                <a:latin typeface="+mn-lt"/>
                <a:ea typeface="+mn-ea"/>
                <a:cs typeface="+mn-cs"/>
              </a:defRPr>
            </a:lvl1pPr>
            <a:lvl2pPr>
              <a:defRPr lang="en-US" altLang="zh-TW" sz="1800" dirty="0" smtClean="0">
                <a:solidFill>
                  <a:schemeClr val="lt1"/>
                </a:solidFill>
                <a:latin typeface="+mn-lt"/>
                <a:ea typeface="+mn-ea"/>
              </a:defRPr>
            </a:lvl2pPr>
          </a:lstStyle>
          <a:p>
            <a:pPr marL="0" lvl="0" algn="ctr"/>
            <a:r>
              <a:rPr lang="en-US" altLang="zh-TW" dirty="0" smtClean="0"/>
              <a:t>Click to edit Master text styles</a:t>
            </a:r>
          </a:p>
        </p:txBody>
      </p:sp>
      <p:sp>
        <p:nvSpPr>
          <p:cNvPr id="22" name="文字版面配置區 3"/>
          <p:cNvSpPr>
            <a:spLocks noGrp="1"/>
          </p:cNvSpPr>
          <p:nvPr>
            <p:ph type="body" sz="half" idx="16"/>
          </p:nvPr>
        </p:nvSpPr>
        <p:spPr>
          <a:xfrm>
            <a:off x="6934199" y="4398242"/>
            <a:ext cx="3905251" cy="1516783"/>
          </a:xfrm>
          <a:prstGeom prst="rect">
            <a:avLst/>
          </a:prstGeom>
        </p:spPr>
        <p:txBody>
          <a:bodyPr>
            <a:normAutofit/>
          </a:bodyPr>
          <a:lstStyle>
            <a:lvl1pPr marL="144000" indent="-144000" algn="l" defTabSz="914400" rtl="0" eaLnBrk="1" latinLnBrk="0" hangingPunct="1">
              <a:lnSpc>
                <a:spcPts val="1800"/>
              </a:lnSpc>
              <a:buFont typeface="Arial"/>
              <a:buChar char="•"/>
              <a:defRPr lang="en-US" altLang="zh-TW" sz="1600" kern="1200" dirty="0" smtClean="0">
                <a:solidFill>
                  <a:schemeClr val="bg1">
                    <a:lumMod val="5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Click to edit Master text styles</a:t>
            </a:r>
          </a:p>
        </p:txBody>
      </p:sp>
      <p:sp>
        <p:nvSpPr>
          <p:cNvPr id="12" name="Title 1"/>
          <p:cNvSpPr>
            <a:spLocks noGrp="1"/>
          </p:cNvSpPr>
          <p:nvPr>
            <p:ph type="title"/>
          </p:nvPr>
        </p:nvSpPr>
        <p:spPr>
          <a:xfrm>
            <a:off x="781050" y="276225"/>
            <a:ext cx="10515600" cy="702396"/>
          </a:xfrm>
        </p:spPr>
        <p:txBody>
          <a:bodyPr>
            <a:normAutofit/>
          </a:bodyPr>
          <a:lstStyle>
            <a:lvl1pPr>
              <a:defRPr sz="3200" b="1" cap="none" baseline="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cxnSp>
        <p:nvCxnSpPr>
          <p:cNvPr id="13" name="直線接點 3"/>
          <p:cNvCxnSpPr/>
          <p:nvPr userDrawn="1"/>
        </p:nvCxnSpPr>
        <p:spPr>
          <a:xfrm flipV="1">
            <a:off x="781050" y="990600"/>
            <a:ext cx="10534650" cy="6077"/>
          </a:xfrm>
          <a:prstGeom prst="line">
            <a:avLst/>
          </a:prstGeom>
          <a:ln w="19050">
            <a:gradFill>
              <a:gsLst>
                <a:gs pos="0">
                  <a:schemeClr val="tx1">
                    <a:lumMod val="75000"/>
                    <a:lumOff val="25000"/>
                    <a:alpha val="30000"/>
                  </a:schemeClr>
                </a:gs>
                <a:gs pos="50000">
                  <a:schemeClr val="tx1">
                    <a:lumMod val="65000"/>
                    <a:lumOff val="35000"/>
                  </a:schemeClr>
                </a:gs>
                <a:gs pos="100000">
                  <a:schemeClr val="tx1">
                    <a:lumMod val="75000"/>
                    <a:lumOff val="25000"/>
                    <a:alpha val="3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14"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23"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28823764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oadmap Slide-A">
    <p:spTree>
      <p:nvGrpSpPr>
        <p:cNvPr id="1" name=""/>
        <p:cNvGrpSpPr/>
        <p:nvPr/>
      </p:nvGrpSpPr>
      <p:grpSpPr>
        <a:xfrm>
          <a:off x="0" y="0"/>
          <a:ext cx="0" cy="0"/>
          <a:chOff x="0" y="0"/>
          <a:chExt cx="0" cy="0"/>
        </a:xfrm>
      </p:grpSpPr>
      <p:sp>
        <p:nvSpPr>
          <p:cNvPr id="2" name="Title 1"/>
          <p:cNvSpPr>
            <a:spLocks noGrp="1"/>
          </p:cNvSpPr>
          <p:nvPr>
            <p:ph type="title"/>
          </p:nvPr>
        </p:nvSpPr>
        <p:spPr>
          <a:xfrm>
            <a:off x="781050" y="276225"/>
            <a:ext cx="10515600" cy="702396"/>
          </a:xfrm>
        </p:spPr>
        <p:txBody>
          <a:bodyPr>
            <a:normAutofit/>
          </a:bodyPr>
          <a:lstStyle>
            <a:lvl1pPr>
              <a:defRPr sz="3200" b="1" cap="none" baseline="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cxnSp>
        <p:nvCxnSpPr>
          <p:cNvPr id="5" name="直線接點 3"/>
          <p:cNvCxnSpPr/>
          <p:nvPr userDrawn="1"/>
        </p:nvCxnSpPr>
        <p:spPr>
          <a:xfrm flipV="1">
            <a:off x="781050" y="990600"/>
            <a:ext cx="10534650" cy="6077"/>
          </a:xfrm>
          <a:prstGeom prst="line">
            <a:avLst/>
          </a:prstGeom>
          <a:ln w="19050">
            <a:gradFill>
              <a:gsLst>
                <a:gs pos="0">
                  <a:schemeClr val="tx1">
                    <a:lumMod val="75000"/>
                    <a:lumOff val="25000"/>
                    <a:alpha val="30000"/>
                  </a:schemeClr>
                </a:gs>
                <a:gs pos="50000">
                  <a:schemeClr val="tx1">
                    <a:lumMod val="65000"/>
                    <a:lumOff val="35000"/>
                  </a:schemeClr>
                </a:gs>
                <a:gs pos="100000">
                  <a:schemeClr val="tx1">
                    <a:lumMod val="75000"/>
                    <a:lumOff val="25000"/>
                    <a:alpha val="3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12" name="圓角矩形 11"/>
          <p:cNvSpPr/>
          <p:nvPr userDrawn="1"/>
        </p:nvSpPr>
        <p:spPr>
          <a:xfrm>
            <a:off x="1419225" y="2115832"/>
            <a:ext cx="9077325" cy="77503"/>
          </a:xfrm>
          <a:prstGeom prst="roundRect">
            <a:avLst/>
          </a:prstGeom>
          <a:solidFill>
            <a:schemeClr val="bg1">
              <a:lumMod val="50000"/>
            </a:schemeClr>
          </a:solidFill>
        </p:spPr>
        <p:style>
          <a:lnRef idx="0">
            <a:schemeClr val="dk1"/>
          </a:lnRef>
          <a:fillRef idx="1003">
            <a:schemeClr val="lt2"/>
          </a:fillRef>
          <a:effectRef idx="3">
            <a:schemeClr val="dk1"/>
          </a:effectRef>
          <a:fontRef idx="minor">
            <a:schemeClr val="lt1"/>
          </a:fontRef>
        </p:style>
        <p:txBody>
          <a:bodyPr rtlCol="0" anchor="ctr"/>
          <a:lstStyle/>
          <a:p>
            <a:pPr algn="ctr"/>
            <a:endParaRPr lang="zh-TW" altLang="en-US" sz="1400" dirty="0">
              <a:latin typeface="+mn-lt"/>
            </a:endParaRPr>
          </a:p>
        </p:txBody>
      </p:sp>
      <p:grpSp>
        <p:nvGrpSpPr>
          <p:cNvPr id="13" name="群組 90"/>
          <p:cNvGrpSpPr/>
          <p:nvPr userDrawn="1"/>
        </p:nvGrpSpPr>
        <p:grpSpPr>
          <a:xfrm>
            <a:off x="3360763" y="2006446"/>
            <a:ext cx="456887" cy="326348"/>
            <a:chOff x="4741073" y="4187490"/>
            <a:chExt cx="500067" cy="357190"/>
          </a:xfrm>
        </p:grpSpPr>
        <p:sp>
          <p:nvSpPr>
            <p:cNvPr id="14" name="流程圖: 接點 13"/>
            <p:cNvSpPr>
              <a:spLocks noChangeAspect="1"/>
            </p:cNvSpPr>
            <p:nvPr/>
          </p:nvSpPr>
          <p:spPr>
            <a:xfrm flipV="1">
              <a:off x="4829859" y="4208127"/>
              <a:ext cx="310756" cy="310755"/>
            </a:xfrm>
            <a:prstGeom prst="flowChartConnector">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sz="600" b="1" dirty="0">
                <a:latin typeface="+mn-lt"/>
              </a:endParaRPr>
            </a:p>
          </p:txBody>
        </p:sp>
        <p:sp>
          <p:nvSpPr>
            <p:cNvPr id="23" name="標題 1"/>
            <p:cNvSpPr txBox="1">
              <a:spLocks/>
            </p:cNvSpPr>
            <p:nvPr/>
          </p:nvSpPr>
          <p:spPr bwMode="auto">
            <a:xfrm>
              <a:off x="4741073" y="4187490"/>
              <a:ext cx="500067" cy="357190"/>
            </a:xfrm>
            <a:prstGeom prst="rect">
              <a:avLst/>
            </a:prstGeom>
          </p:spPr>
          <p:txBody>
            <a:bodyPr anchor="ctr"/>
            <a:lstStyle/>
            <a:p>
              <a:pPr algn="ctr" fontAlgn="auto">
                <a:spcAft>
                  <a:spcPts val="0"/>
                </a:spcAft>
                <a:defRPr/>
              </a:pPr>
              <a:r>
                <a:rPr lang="en-US" sz="1050" b="1" dirty="0" smtClean="0">
                  <a:solidFill>
                    <a:schemeClr val="bg1"/>
                  </a:solidFill>
                  <a:latin typeface="+mn-lt"/>
                </a:rPr>
                <a:t>Q2</a:t>
              </a:r>
              <a:endParaRPr lang="en-US" altLang="zh-TW" sz="1050" b="1" dirty="0" smtClean="0">
                <a:solidFill>
                  <a:schemeClr val="bg1"/>
                </a:solidFill>
                <a:latin typeface="+mn-lt"/>
              </a:endParaRPr>
            </a:p>
          </p:txBody>
        </p:sp>
      </p:grpSp>
      <p:grpSp>
        <p:nvGrpSpPr>
          <p:cNvPr id="24" name="群組 86"/>
          <p:cNvGrpSpPr/>
          <p:nvPr userDrawn="1"/>
        </p:nvGrpSpPr>
        <p:grpSpPr>
          <a:xfrm>
            <a:off x="5735124" y="1997582"/>
            <a:ext cx="456887" cy="326348"/>
            <a:chOff x="4201191" y="4177787"/>
            <a:chExt cx="500065" cy="357190"/>
          </a:xfrm>
        </p:grpSpPr>
        <p:sp>
          <p:nvSpPr>
            <p:cNvPr id="25" name="流程圖: 接點 24"/>
            <p:cNvSpPr>
              <a:spLocks noChangeAspect="1"/>
            </p:cNvSpPr>
            <p:nvPr/>
          </p:nvSpPr>
          <p:spPr>
            <a:xfrm flipV="1">
              <a:off x="4294294" y="4208126"/>
              <a:ext cx="310755" cy="310755"/>
            </a:xfrm>
            <a:prstGeom prst="flowChartConnector">
              <a:avLst/>
            </a:prstGeom>
            <a:solidFill>
              <a:schemeClr val="accent5"/>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sz="600" b="1" dirty="0">
                <a:latin typeface="+mn-lt"/>
              </a:endParaRPr>
            </a:p>
          </p:txBody>
        </p:sp>
        <p:sp>
          <p:nvSpPr>
            <p:cNvPr id="26" name="標題 1"/>
            <p:cNvSpPr txBox="1">
              <a:spLocks/>
            </p:cNvSpPr>
            <p:nvPr/>
          </p:nvSpPr>
          <p:spPr bwMode="auto">
            <a:xfrm>
              <a:off x="4201191" y="4177787"/>
              <a:ext cx="500065" cy="357190"/>
            </a:xfrm>
            <a:prstGeom prst="rect">
              <a:avLst/>
            </a:prstGeom>
          </p:spPr>
          <p:txBody>
            <a:bodyPr anchor="ctr"/>
            <a:lstStyle/>
            <a:p>
              <a:pPr algn="ctr" fontAlgn="auto">
                <a:spcAft>
                  <a:spcPts val="0"/>
                </a:spcAft>
                <a:defRPr/>
              </a:pPr>
              <a:r>
                <a:rPr lang="en-US" sz="1050" b="1" dirty="0" smtClean="0">
                  <a:solidFill>
                    <a:schemeClr val="bg1"/>
                  </a:solidFill>
                  <a:latin typeface="+mn-lt"/>
                </a:rPr>
                <a:t>Q3</a:t>
              </a:r>
              <a:endParaRPr lang="en-US" altLang="zh-TW" sz="1050" b="1" dirty="0" smtClean="0">
                <a:solidFill>
                  <a:schemeClr val="bg1"/>
                </a:solidFill>
                <a:latin typeface="+mn-lt"/>
              </a:endParaRPr>
            </a:p>
          </p:txBody>
        </p:sp>
      </p:grpSp>
      <p:grpSp>
        <p:nvGrpSpPr>
          <p:cNvPr id="27" name="群組 87"/>
          <p:cNvGrpSpPr/>
          <p:nvPr userDrawn="1"/>
        </p:nvGrpSpPr>
        <p:grpSpPr>
          <a:xfrm>
            <a:off x="7938036" y="1982185"/>
            <a:ext cx="456887" cy="326348"/>
            <a:chOff x="5580379" y="4160914"/>
            <a:chExt cx="500066" cy="357188"/>
          </a:xfrm>
        </p:grpSpPr>
        <p:sp>
          <p:nvSpPr>
            <p:cNvPr id="28" name="流程圖: 接點 27"/>
            <p:cNvSpPr>
              <a:spLocks noChangeAspect="1"/>
            </p:cNvSpPr>
            <p:nvPr/>
          </p:nvSpPr>
          <p:spPr>
            <a:xfrm flipV="1">
              <a:off x="5690054" y="4205299"/>
              <a:ext cx="310755" cy="310755"/>
            </a:xfrm>
            <a:prstGeom prst="flowChartConnector">
              <a:avLst/>
            </a:prstGeom>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sz="600" b="1" dirty="0">
                <a:effectLst>
                  <a:outerShdw blurRad="38100" dist="38100" dir="2700000" algn="tl">
                    <a:srgbClr val="000000">
                      <a:alpha val="43137"/>
                    </a:srgbClr>
                  </a:outerShdw>
                </a:effectLst>
                <a:latin typeface="+mn-lt"/>
              </a:endParaRPr>
            </a:p>
          </p:txBody>
        </p:sp>
        <p:sp>
          <p:nvSpPr>
            <p:cNvPr id="29" name="標題 1"/>
            <p:cNvSpPr txBox="1">
              <a:spLocks/>
            </p:cNvSpPr>
            <p:nvPr/>
          </p:nvSpPr>
          <p:spPr bwMode="auto">
            <a:xfrm>
              <a:off x="5580379" y="4160914"/>
              <a:ext cx="500066" cy="357188"/>
            </a:xfrm>
            <a:prstGeom prst="rect">
              <a:avLst/>
            </a:prstGeom>
          </p:spPr>
          <p:txBody>
            <a:bodyPr anchor="ctr"/>
            <a:lstStyle/>
            <a:p>
              <a:pPr algn="ctr" fontAlgn="auto">
                <a:spcAft>
                  <a:spcPts val="0"/>
                </a:spcAft>
                <a:defRPr/>
              </a:pPr>
              <a:r>
                <a:rPr lang="en-US" sz="1050" b="1" dirty="0" smtClean="0">
                  <a:solidFill>
                    <a:schemeClr val="bg1"/>
                  </a:solidFill>
                  <a:effectLst>
                    <a:outerShdw blurRad="38100" dist="38100" dir="2700000" algn="tl">
                      <a:srgbClr val="000000">
                        <a:alpha val="43137"/>
                      </a:srgbClr>
                    </a:outerShdw>
                  </a:effectLst>
                  <a:latin typeface="+mn-lt"/>
                </a:rPr>
                <a:t>Q4</a:t>
              </a:r>
              <a:endParaRPr lang="en-US" altLang="zh-TW" sz="1050" b="1" dirty="0" smtClean="0">
                <a:solidFill>
                  <a:schemeClr val="bg1"/>
                </a:solidFill>
                <a:effectLst>
                  <a:outerShdw blurRad="38100" dist="38100" dir="2700000" algn="tl">
                    <a:srgbClr val="000000">
                      <a:alpha val="43137"/>
                    </a:srgbClr>
                  </a:outerShdw>
                </a:effectLst>
                <a:latin typeface="+mn-lt"/>
              </a:endParaRPr>
            </a:p>
          </p:txBody>
        </p:sp>
      </p:grpSp>
      <p:sp>
        <p:nvSpPr>
          <p:cNvPr id="30" name="流程圖: 接點 29"/>
          <p:cNvSpPr>
            <a:spLocks noChangeAspect="1"/>
          </p:cNvSpPr>
          <p:nvPr userDrawn="1"/>
        </p:nvSpPr>
        <p:spPr>
          <a:xfrm flipV="1">
            <a:off x="1344104" y="2072984"/>
            <a:ext cx="164458" cy="164458"/>
          </a:xfrm>
          <a:prstGeom prst="flowChartConnector">
            <a:avLst/>
          </a:prstGeom>
          <a:solidFill>
            <a:schemeClr val="bg1">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kumimoji="0" lang="zh-TW" altLang="en-US" sz="600" b="1" dirty="0">
              <a:latin typeface="+mn-lt"/>
            </a:endParaRPr>
          </a:p>
        </p:txBody>
      </p:sp>
      <p:sp>
        <p:nvSpPr>
          <p:cNvPr id="31" name="標題 1"/>
          <p:cNvSpPr txBox="1">
            <a:spLocks/>
          </p:cNvSpPr>
          <p:nvPr userDrawn="1"/>
        </p:nvSpPr>
        <p:spPr>
          <a:xfrm>
            <a:off x="600075" y="1980597"/>
            <a:ext cx="770484" cy="326348"/>
          </a:xfrm>
          <a:prstGeom prst="rect">
            <a:avLst/>
          </a:prstGeom>
        </p:spPr>
        <p:txBody>
          <a:bodyPr anchor="ctr"/>
          <a:lstStyle/>
          <a:p>
            <a:pPr algn="ctr" fontAlgn="auto">
              <a:spcAft>
                <a:spcPts val="0"/>
              </a:spcAft>
              <a:defRPr/>
            </a:pPr>
            <a:r>
              <a:rPr lang="en-US" altLang="zh-TW" sz="1800" b="1" dirty="0" smtClean="0">
                <a:solidFill>
                  <a:schemeClr val="tx1"/>
                </a:solidFill>
                <a:effectLst>
                  <a:outerShdw blurRad="38100" dist="38100" dir="2700000" algn="tl">
                    <a:srgbClr val="000000">
                      <a:alpha val="43137"/>
                    </a:srgbClr>
                  </a:outerShdw>
                </a:effectLst>
                <a:latin typeface="+mn-lt"/>
                <a:ea typeface="+mj-ea"/>
                <a:cs typeface="+mj-cs"/>
              </a:rPr>
              <a:t>2015</a:t>
            </a:r>
            <a:endParaRPr lang="zh-TW" altLang="en-US" sz="1600" b="1" dirty="0">
              <a:solidFill>
                <a:schemeClr val="tx1"/>
              </a:solidFill>
              <a:effectLst>
                <a:outerShdw blurRad="38100" dist="38100" dir="2700000" algn="tl">
                  <a:srgbClr val="000000">
                    <a:alpha val="43137"/>
                  </a:srgbClr>
                </a:outerShdw>
              </a:effectLst>
              <a:latin typeface="+mn-lt"/>
              <a:ea typeface="+mj-ea"/>
              <a:cs typeface="+mj-cs"/>
            </a:endParaRPr>
          </a:p>
        </p:txBody>
      </p:sp>
      <p:sp>
        <p:nvSpPr>
          <p:cNvPr id="32" name="流程圖: 接點 31"/>
          <p:cNvSpPr>
            <a:spLocks noChangeAspect="1"/>
          </p:cNvSpPr>
          <p:nvPr userDrawn="1"/>
        </p:nvSpPr>
        <p:spPr>
          <a:xfrm flipV="1">
            <a:off x="10400999" y="2072984"/>
            <a:ext cx="164458" cy="164458"/>
          </a:xfrm>
          <a:prstGeom prst="flowChartConnector">
            <a:avLst/>
          </a:prstGeom>
          <a:solidFill>
            <a:schemeClr val="bg1">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kumimoji="0" lang="zh-TW" altLang="en-US" sz="600" b="1" dirty="0">
              <a:latin typeface="+mn-lt"/>
            </a:endParaRPr>
          </a:p>
        </p:txBody>
      </p:sp>
      <p:sp>
        <p:nvSpPr>
          <p:cNvPr id="33" name="標題 1"/>
          <p:cNvSpPr txBox="1">
            <a:spLocks/>
          </p:cNvSpPr>
          <p:nvPr userDrawn="1"/>
        </p:nvSpPr>
        <p:spPr>
          <a:xfrm>
            <a:off x="10535205" y="1980597"/>
            <a:ext cx="770484" cy="326348"/>
          </a:xfrm>
          <a:prstGeom prst="rect">
            <a:avLst/>
          </a:prstGeom>
        </p:spPr>
        <p:txBody>
          <a:bodyPr anchor="ctr"/>
          <a:lstStyle/>
          <a:p>
            <a:pPr algn="ctr" fontAlgn="auto">
              <a:spcAft>
                <a:spcPts val="0"/>
              </a:spcAft>
              <a:defRPr/>
            </a:pPr>
            <a:r>
              <a:rPr lang="en-US" altLang="zh-TW" sz="1800" b="1" dirty="0" smtClean="0">
                <a:solidFill>
                  <a:schemeClr val="tx1"/>
                </a:solidFill>
                <a:effectLst>
                  <a:outerShdw blurRad="38100" dist="38100" dir="2700000" algn="tl">
                    <a:srgbClr val="000000">
                      <a:alpha val="43137"/>
                    </a:srgbClr>
                  </a:outerShdw>
                </a:effectLst>
                <a:latin typeface="+mn-lt"/>
                <a:ea typeface="+mj-ea"/>
                <a:cs typeface="+mj-cs"/>
              </a:rPr>
              <a:t>2016</a:t>
            </a:r>
            <a:endParaRPr lang="zh-TW" altLang="en-US" sz="1600" b="1" dirty="0">
              <a:solidFill>
                <a:schemeClr val="tx1"/>
              </a:solidFill>
              <a:effectLst>
                <a:outerShdw blurRad="38100" dist="38100" dir="2700000" algn="tl">
                  <a:srgbClr val="000000">
                    <a:alpha val="43137"/>
                  </a:srgbClr>
                </a:outerShdw>
              </a:effectLst>
              <a:latin typeface="+mn-lt"/>
              <a:ea typeface="+mj-ea"/>
              <a:cs typeface="+mj-cs"/>
            </a:endParaRPr>
          </a:p>
        </p:txBody>
      </p:sp>
      <p:sp>
        <p:nvSpPr>
          <p:cNvPr id="34" name="流程圖: 資料 33"/>
          <p:cNvSpPr/>
          <p:nvPr userDrawn="1"/>
        </p:nvSpPr>
        <p:spPr>
          <a:xfrm>
            <a:off x="7694765" y="3325223"/>
            <a:ext cx="366546" cy="102098"/>
          </a:xfrm>
          <a:prstGeom prst="flowChartInputOutp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mn-lt"/>
            </a:endParaRPr>
          </a:p>
        </p:txBody>
      </p:sp>
      <p:sp>
        <p:nvSpPr>
          <p:cNvPr id="35" name="流程圖: 資料 34"/>
          <p:cNvSpPr/>
          <p:nvPr userDrawn="1"/>
        </p:nvSpPr>
        <p:spPr>
          <a:xfrm flipH="1">
            <a:off x="6208905" y="3325222"/>
            <a:ext cx="366546" cy="102097"/>
          </a:xfrm>
          <a:prstGeom prst="flowChartInputOutp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mn-lt"/>
            </a:endParaRPr>
          </a:p>
        </p:txBody>
      </p:sp>
      <p:sp>
        <p:nvSpPr>
          <p:cNvPr id="36" name="流程圖: 資料 35"/>
          <p:cNvSpPr/>
          <p:nvPr userDrawn="1"/>
        </p:nvSpPr>
        <p:spPr>
          <a:xfrm flipH="1">
            <a:off x="8403814" y="3329227"/>
            <a:ext cx="366546" cy="102097"/>
          </a:xfrm>
          <a:prstGeom prst="flowChartInputOut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mn-lt"/>
            </a:endParaRPr>
          </a:p>
        </p:txBody>
      </p:sp>
      <p:sp>
        <p:nvSpPr>
          <p:cNvPr id="37" name="流程圖: 資料 36"/>
          <p:cNvSpPr/>
          <p:nvPr userDrawn="1"/>
        </p:nvSpPr>
        <p:spPr>
          <a:xfrm>
            <a:off x="9889674" y="3329228"/>
            <a:ext cx="366546" cy="102098"/>
          </a:xfrm>
          <a:prstGeom prst="flowChartInputOut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mn-lt"/>
            </a:endParaRPr>
          </a:p>
        </p:txBody>
      </p:sp>
      <p:grpSp>
        <p:nvGrpSpPr>
          <p:cNvPr id="38" name="群組 96"/>
          <p:cNvGrpSpPr/>
          <p:nvPr userDrawn="1"/>
        </p:nvGrpSpPr>
        <p:grpSpPr>
          <a:xfrm>
            <a:off x="1621125" y="3256545"/>
            <a:ext cx="1852405" cy="102100"/>
            <a:chOff x="588410" y="3538291"/>
            <a:chExt cx="1936518" cy="106736"/>
          </a:xfrm>
        </p:grpSpPr>
        <p:sp>
          <p:nvSpPr>
            <p:cNvPr id="39" name="流程圖: 資料 38"/>
            <p:cNvSpPr/>
            <p:nvPr/>
          </p:nvSpPr>
          <p:spPr>
            <a:xfrm flipH="1">
              <a:off x="588410" y="3538291"/>
              <a:ext cx="383190" cy="106734"/>
            </a:xfrm>
            <a:prstGeom prst="flowChartInputOutp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mn-lt"/>
              </a:endParaRPr>
            </a:p>
          </p:txBody>
        </p:sp>
        <p:sp>
          <p:nvSpPr>
            <p:cNvPr id="40" name="流程圖: 資料 39"/>
            <p:cNvSpPr/>
            <p:nvPr/>
          </p:nvSpPr>
          <p:spPr>
            <a:xfrm>
              <a:off x="2141738" y="3538292"/>
              <a:ext cx="383190" cy="106735"/>
            </a:xfrm>
            <a:prstGeom prst="flowChartInputOutp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mn-lt"/>
              </a:endParaRPr>
            </a:p>
          </p:txBody>
        </p:sp>
      </p:grpSp>
      <p:sp>
        <p:nvSpPr>
          <p:cNvPr id="41" name="矩形 83"/>
          <p:cNvSpPr/>
          <p:nvPr userDrawn="1"/>
        </p:nvSpPr>
        <p:spPr>
          <a:xfrm>
            <a:off x="1706976" y="2941626"/>
            <a:ext cx="1705035" cy="3097224"/>
          </a:xfrm>
          <a:prstGeom prst="rect">
            <a:avLst/>
          </a:prstGeom>
          <a:blipFill>
            <a:blip r:embed="rId2" cstate="screen">
              <a:lum bright="25000"/>
              <a:extLst>
                <a:ext uri="{28A0092B-C50C-407E-A947-70E740481C1C}">
                  <a14:useLocalDpi xmlns:a14="http://schemas.microsoft.com/office/drawing/2010/main"/>
                </a:ext>
              </a:extLst>
            </a:blip>
            <a:stretch>
              <a:fillRect/>
            </a:stretch>
          </a:blipFill>
          <a:scene3d>
            <a:camera prst="orthographicFront">
              <a:rot lat="0" lon="0" rev="0"/>
            </a:camera>
            <a:lightRig rig="threePt" dir="t">
              <a:rot lat="0" lon="0" rev="1200000"/>
            </a:lightRig>
          </a:scene3d>
          <a:sp3d>
            <a:bevelT w="4445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sz="1050" dirty="0">
              <a:solidFill>
                <a:schemeClr val="bg1"/>
              </a:solidFill>
              <a:latin typeface="+mn-lt"/>
            </a:endParaRPr>
          </a:p>
        </p:txBody>
      </p:sp>
      <p:sp>
        <p:nvSpPr>
          <p:cNvPr id="42" name="矩形 41"/>
          <p:cNvSpPr/>
          <p:nvPr userDrawn="1"/>
        </p:nvSpPr>
        <p:spPr>
          <a:xfrm>
            <a:off x="1630651" y="3017700"/>
            <a:ext cx="1852404" cy="276999"/>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fontAlgn="auto">
              <a:spcAft>
                <a:spcPts val="0"/>
              </a:spcAft>
              <a:defRPr/>
            </a:pPr>
            <a:endParaRPr lang="en-US" sz="1200" b="1" dirty="0" smtClean="0">
              <a:solidFill>
                <a:schemeClr val="bg1"/>
              </a:solidFill>
              <a:effectLst>
                <a:outerShdw blurRad="38100" dist="38100" dir="2700000" algn="tl">
                  <a:srgbClr val="000000">
                    <a:alpha val="43137"/>
                  </a:srgbClr>
                </a:outerShdw>
              </a:effectLst>
              <a:latin typeface="+mn-lt"/>
            </a:endParaRPr>
          </a:p>
        </p:txBody>
      </p:sp>
      <p:grpSp>
        <p:nvGrpSpPr>
          <p:cNvPr id="43" name="群組 90"/>
          <p:cNvGrpSpPr/>
          <p:nvPr userDrawn="1"/>
        </p:nvGrpSpPr>
        <p:grpSpPr>
          <a:xfrm>
            <a:off x="2231366" y="2948534"/>
            <a:ext cx="675029" cy="482163"/>
            <a:chOff x="4928628" y="4187490"/>
            <a:chExt cx="500066" cy="357190"/>
          </a:xfrm>
        </p:grpSpPr>
        <p:sp>
          <p:nvSpPr>
            <p:cNvPr id="44" name="流程圖: 接點 43"/>
            <p:cNvSpPr>
              <a:spLocks noChangeAspect="1"/>
            </p:cNvSpPr>
            <p:nvPr/>
          </p:nvSpPr>
          <p:spPr>
            <a:xfrm flipV="1">
              <a:off x="5028710" y="4208127"/>
              <a:ext cx="310754" cy="310755"/>
            </a:xfrm>
            <a:prstGeom prst="flowChartConnector">
              <a:avLst/>
            </a:prstGeom>
            <a:solidFill>
              <a:schemeClr val="accent6">
                <a:lumMod val="75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sz="800" b="1" spc="50" dirty="0">
                <a:solidFill>
                  <a:schemeClr val="bg1"/>
                </a:solidFill>
                <a:latin typeface="+mn-lt"/>
              </a:endParaRPr>
            </a:p>
          </p:txBody>
        </p:sp>
        <p:sp>
          <p:nvSpPr>
            <p:cNvPr id="45" name="標題 1"/>
            <p:cNvSpPr txBox="1">
              <a:spLocks/>
            </p:cNvSpPr>
            <p:nvPr/>
          </p:nvSpPr>
          <p:spPr bwMode="auto">
            <a:xfrm>
              <a:off x="4928628" y="4187490"/>
              <a:ext cx="500066" cy="357190"/>
            </a:xfrm>
            <a:prstGeom prst="rect">
              <a:avLst/>
            </a:prstGeom>
          </p:spPr>
          <p:txBody>
            <a:bodyPr anchor="ctr"/>
            <a:lstStyle/>
            <a:p>
              <a:pPr algn="ctr" fontAlgn="auto">
                <a:spcAft>
                  <a:spcPts val="0"/>
                </a:spcAft>
                <a:defRPr/>
              </a:pPr>
              <a:r>
                <a:rPr lang="en-US" sz="1200" b="1" spc="50" dirty="0" smtClean="0">
                  <a:solidFill>
                    <a:schemeClr val="bg1"/>
                  </a:solidFill>
                  <a:effectLst>
                    <a:outerShdw blurRad="38100" dist="38100" dir="2700000" algn="tl">
                      <a:srgbClr val="000000">
                        <a:alpha val="43137"/>
                      </a:srgbClr>
                    </a:outerShdw>
                  </a:effectLst>
                  <a:latin typeface="+mn-lt"/>
                </a:rPr>
                <a:t>Q1</a:t>
              </a:r>
              <a:endParaRPr lang="en-US" altLang="zh-TW" sz="1200" b="1" spc="50" dirty="0" smtClean="0">
                <a:solidFill>
                  <a:schemeClr val="bg1"/>
                </a:solidFill>
                <a:effectLst>
                  <a:outerShdw blurRad="38100" dist="38100" dir="2700000" algn="tl">
                    <a:srgbClr val="000000">
                      <a:alpha val="43137"/>
                    </a:srgbClr>
                  </a:outerShdw>
                </a:effectLst>
                <a:latin typeface="+mn-lt"/>
              </a:endParaRPr>
            </a:p>
          </p:txBody>
        </p:sp>
      </p:grpSp>
      <p:grpSp>
        <p:nvGrpSpPr>
          <p:cNvPr id="46" name="群組 96"/>
          <p:cNvGrpSpPr/>
          <p:nvPr userDrawn="1"/>
        </p:nvGrpSpPr>
        <p:grpSpPr>
          <a:xfrm>
            <a:off x="3928269" y="3301224"/>
            <a:ext cx="1852405" cy="102100"/>
            <a:chOff x="588410" y="3538291"/>
            <a:chExt cx="1936518" cy="106736"/>
          </a:xfrm>
        </p:grpSpPr>
        <p:sp>
          <p:nvSpPr>
            <p:cNvPr id="47" name="流程圖: 資料 46"/>
            <p:cNvSpPr/>
            <p:nvPr/>
          </p:nvSpPr>
          <p:spPr>
            <a:xfrm flipH="1">
              <a:off x="588410" y="3538291"/>
              <a:ext cx="383190" cy="106733"/>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mn-lt"/>
              </a:endParaRPr>
            </a:p>
          </p:txBody>
        </p:sp>
        <p:sp>
          <p:nvSpPr>
            <p:cNvPr id="48" name="流程圖: 資料 47"/>
            <p:cNvSpPr/>
            <p:nvPr/>
          </p:nvSpPr>
          <p:spPr>
            <a:xfrm>
              <a:off x="2141738" y="3538292"/>
              <a:ext cx="383190" cy="106735"/>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latin typeface="+mn-lt"/>
              </a:endParaRPr>
            </a:p>
          </p:txBody>
        </p:sp>
      </p:grpSp>
      <p:sp>
        <p:nvSpPr>
          <p:cNvPr id="49" name="矩形 83"/>
          <p:cNvSpPr/>
          <p:nvPr userDrawn="1"/>
        </p:nvSpPr>
        <p:spPr>
          <a:xfrm>
            <a:off x="4013521" y="2952715"/>
            <a:ext cx="1705035" cy="3105185"/>
          </a:xfrm>
          <a:prstGeom prst="rect">
            <a:avLst/>
          </a:prstGeom>
          <a:blipFill>
            <a:blip r:embed="rId2" cstate="screen">
              <a:lum bright="25000"/>
              <a:extLst>
                <a:ext uri="{28A0092B-C50C-407E-A947-70E740481C1C}">
                  <a14:useLocalDpi xmlns:a14="http://schemas.microsoft.com/office/drawing/2010/main"/>
                </a:ext>
              </a:extLst>
            </a:blip>
            <a:stretch>
              <a:fillRect/>
            </a:stretch>
          </a:blipFill>
          <a:scene3d>
            <a:camera prst="orthographicFront">
              <a:rot lat="0" lon="0" rev="0"/>
            </a:camera>
            <a:lightRig rig="threePt" dir="t">
              <a:rot lat="0" lon="0" rev="1200000"/>
            </a:lightRig>
          </a:scene3d>
          <a:sp3d>
            <a:bevelT w="4445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sz="1050" dirty="0">
              <a:solidFill>
                <a:schemeClr val="bg1"/>
              </a:solidFill>
              <a:latin typeface="+mn-lt"/>
            </a:endParaRPr>
          </a:p>
        </p:txBody>
      </p:sp>
      <p:sp>
        <p:nvSpPr>
          <p:cNvPr id="50" name="矩形 49"/>
          <p:cNvSpPr/>
          <p:nvPr userDrawn="1"/>
        </p:nvSpPr>
        <p:spPr>
          <a:xfrm>
            <a:off x="3928270" y="3033801"/>
            <a:ext cx="1852404" cy="276999"/>
          </a:xfrm>
          <a:prstGeom prst="rect">
            <a:avLst/>
          </a:prstGeom>
          <a:solidFill>
            <a:srgbClr val="7030A0"/>
          </a:solidFill>
          <a:effectLst>
            <a:outerShdw blurRad="50800" dist="38100" dir="2700000" algn="tl" rotWithShape="0">
              <a:prstClr val="black">
                <a:alpha val="40000"/>
              </a:prstClr>
            </a:outerShdw>
          </a:effectLst>
        </p:spPr>
        <p:txBody>
          <a:bodyPr wrap="square">
            <a:spAutoFit/>
          </a:bodyPr>
          <a:lstStyle/>
          <a:p>
            <a:pPr algn="ctr" fontAlgn="auto">
              <a:spcAft>
                <a:spcPts val="0"/>
              </a:spcAft>
              <a:defRPr/>
            </a:pPr>
            <a:endParaRPr lang="en-US" sz="1200" b="1" dirty="0" smtClean="0">
              <a:solidFill>
                <a:schemeClr val="bg1"/>
              </a:solidFill>
              <a:effectLst>
                <a:outerShdw blurRad="38100" dist="38100" dir="2700000" algn="tl">
                  <a:srgbClr val="000000">
                    <a:alpha val="43137"/>
                  </a:srgbClr>
                </a:outerShdw>
              </a:effectLst>
              <a:latin typeface="+mn-lt"/>
            </a:endParaRPr>
          </a:p>
        </p:txBody>
      </p:sp>
      <p:grpSp>
        <p:nvGrpSpPr>
          <p:cNvPr id="51" name="群組 90"/>
          <p:cNvGrpSpPr/>
          <p:nvPr userDrawn="1"/>
        </p:nvGrpSpPr>
        <p:grpSpPr>
          <a:xfrm>
            <a:off x="4550257" y="2964638"/>
            <a:ext cx="675029" cy="482163"/>
            <a:chOff x="4944383" y="4187490"/>
            <a:chExt cx="500066" cy="357190"/>
          </a:xfrm>
        </p:grpSpPr>
        <p:sp>
          <p:nvSpPr>
            <p:cNvPr id="52" name="流程圖: 接點 51"/>
            <p:cNvSpPr>
              <a:spLocks noChangeAspect="1"/>
            </p:cNvSpPr>
            <p:nvPr/>
          </p:nvSpPr>
          <p:spPr>
            <a:xfrm flipV="1">
              <a:off x="5044466" y="4208127"/>
              <a:ext cx="310754" cy="310755"/>
            </a:xfrm>
            <a:prstGeom prst="flowChartConnector">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sz="800" b="1" spc="50" dirty="0">
                <a:solidFill>
                  <a:schemeClr val="bg1"/>
                </a:solidFill>
                <a:latin typeface="+mn-lt"/>
              </a:endParaRPr>
            </a:p>
          </p:txBody>
        </p:sp>
        <p:sp>
          <p:nvSpPr>
            <p:cNvPr id="53" name="標題 1"/>
            <p:cNvSpPr txBox="1">
              <a:spLocks/>
            </p:cNvSpPr>
            <p:nvPr/>
          </p:nvSpPr>
          <p:spPr bwMode="auto">
            <a:xfrm>
              <a:off x="4944383" y="4187490"/>
              <a:ext cx="500066" cy="357190"/>
            </a:xfrm>
            <a:prstGeom prst="rect">
              <a:avLst/>
            </a:prstGeom>
          </p:spPr>
          <p:txBody>
            <a:bodyPr anchor="ctr"/>
            <a:lstStyle/>
            <a:p>
              <a:pPr algn="ctr" fontAlgn="auto">
                <a:spcAft>
                  <a:spcPts val="0"/>
                </a:spcAft>
                <a:defRPr/>
              </a:pPr>
              <a:r>
                <a:rPr lang="en-US" sz="1200" b="1" spc="50" dirty="0" smtClean="0">
                  <a:solidFill>
                    <a:schemeClr val="bg1"/>
                  </a:solidFill>
                  <a:effectLst>
                    <a:outerShdw blurRad="38100" dist="38100" dir="2700000" algn="tl">
                      <a:srgbClr val="000000">
                        <a:alpha val="43137"/>
                      </a:srgbClr>
                    </a:outerShdw>
                  </a:effectLst>
                  <a:latin typeface="+mn-lt"/>
                </a:rPr>
                <a:t>Q2</a:t>
              </a:r>
              <a:endParaRPr lang="en-US" altLang="zh-TW" sz="1200" b="1" spc="50" dirty="0" smtClean="0">
                <a:solidFill>
                  <a:schemeClr val="bg1"/>
                </a:solidFill>
                <a:effectLst>
                  <a:outerShdw blurRad="38100" dist="38100" dir="2700000" algn="tl">
                    <a:srgbClr val="000000">
                      <a:alpha val="43137"/>
                    </a:srgbClr>
                  </a:outerShdw>
                </a:effectLst>
                <a:latin typeface="+mn-lt"/>
              </a:endParaRPr>
            </a:p>
          </p:txBody>
        </p:sp>
      </p:grpSp>
      <p:sp>
        <p:nvSpPr>
          <p:cNvPr id="54" name="矩形 83"/>
          <p:cNvSpPr/>
          <p:nvPr userDrawn="1"/>
        </p:nvSpPr>
        <p:spPr>
          <a:xfrm>
            <a:off x="6279113" y="2961736"/>
            <a:ext cx="1705035" cy="3086639"/>
          </a:xfrm>
          <a:prstGeom prst="rect">
            <a:avLst/>
          </a:prstGeom>
          <a:blipFill>
            <a:blip r:embed="rId2" cstate="screen">
              <a:lum bright="25000"/>
              <a:extLst>
                <a:ext uri="{28A0092B-C50C-407E-A947-70E740481C1C}">
                  <a14:useLocalDpi xmlns:a14="http://schemas.microsoft.com/office/drawing/2010/main"/>
                </a:ext>
              </a:extLst>
            </a:blip>
            <a:stretch>
              <a:fillRect/>
            </a:stretch>
          </a:blipFill>
          <a:scene3d>
            <a:camera prst="orthographicFront">
              <a:rot lat="0" lon="0" rev="0"/>
            </a:camera>
            <a:lightRig rig="threePt" dir="t">
              <a:rot lat="0" lon="0" rev="1200000"/>
            </a:lightRig>
          </a:scene3d>
          <a:sp3d>
            <a:bevelT w="4445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sz="1050" dirty="0">
              <a:solidFill>
                <a:schemeClr val="bg1"/>
              </a:solidFill>
              <a:latin typeface="+mn-lt"/>
            </a:endParaRPr>
          </a:p>
        </p:txBody>
      </p:sp>
      <p:sp>
        <p:nvSpPr>
          <p:cNvPr id="55" name="矩形 83"/>
          <p:cNvSpPr/>
          <p:nvPr userDrawn="1"/>
        </p:nvSpPr>
        <p:spPr>
          <a:xfrm>
            <a:off x="8480141" y="2929156"/>
            <a:ext cx="1705035" cy="3081119"/>
          </a:xfrm>
          <a:prstGeom prst="rect">
            <a:avLst/>
          </a:prstGeom>
          <a:blipFill>
            <a:blip r:embed="rId2" cstate="screen">
              <a:lum bright="25000"/>
              <a:extLst>
                <a:ext uri="{28A0092B-C50C-407E-A947-70E740481C1C}">
                  <a14:useLocalDpi xmlns:a14="http://schemas.microsoft.com/office/drawing/2010/main"/>
                </a:ext>
              </a:extLst>
            </a:blip>
            <a:stretch>
              <a:fillRect/>
            </a:stretch>
          </a:blipFill>
          <a:scene3d>
            <a:camera prst="orthographicFront">
              <a:rot lat="0" lon="0" rev="0"/>
            </a:camera>
            <a:lightRig rig="threePt" dir="t">
              <a:rot lat="0" lon="0" rev="1200000"/>
            </a:lightRig>
          </a:scene3d>
          <a:sp3d>
            <a:bevelT w="4445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sz="1050" dirty="0">
              <a:solidFill>
                <a:schemeClr val="bg1"/>
              </a:solidFill>
              <a:latin typeface="+mn-lt"/>
            </a:endParaRPr>
          </a:p>
        </p:txBody>
      </p:sp>
      <p:sp>
        <p:nvSpPr>
          <p:cNvPr id="56" name="矩形 55"/>
          <p:cNvSpPr/>
          <p:nvPr userDrawn="1"/>
        </p:nvSpPr>
        <p:spPr>
          <a:xfrm>
            <a:off x="6208906" y="3057801"/>
            <a:ext cx="1852404" cy="276999"/>
          </a:xfrm>
          <a:prstGeom prst="rect">
            <a:avLst/>
          </a:prstGeom>
          <a:solidFill>
            <a:schemeClr val="accent5"/>
          </a:solidFill>
          <a:effectLst>
            <a:outerShdw blurRad="50800" dist="38100" dir="2700000" algn="tl" rotWithShape="0">
              <a:prstClr val="black">
                <a:alpha val="40000"/>
              </a:prstClr>
            </a:outerShdw>
          </a:effectLst>
        </p:spPr>
        <p:txBody>
          <a:bodyPr wrap="square">
            <a:spAutoFit/>
          </a:bodyPr>
          <a:lstStyle/>
          <a:p>
            <a:pPr algn="ctr" fontAlgn="auto">
              <a:spcAft>
                <a:spcPts val="0"/>
              </a:spcAft>
              <a:defRPr/>
            </a:pPr>
            <a:endParaRPr lang="en-US" sz="1200" b="1" dirty="0" smtClean="0">
              <a:solidFill>
                <a:schemeClr val="bg1"/>
              </a:solidFill>
              <a:effectLst>
                <a:outerShdw blurRad="38100" dist="38100" dir="2700000" algn="tl">
                  <a:srgbClr val="000000">
                    <a:alpha val="43137"/>
                  </a:srgbClr>
                </a:outerShdw>
              </a:effectLst>
              <a:latin typeface="+mn-lt"/>
            </a:endParaRPr>
          </a:p>
        </p:txBody>
      </p:sp>
      <p:sp>
        <p:nvSpPr>
          <p:cNvPr id="57" name="流程圖: 接點 56"/>
          <p:cNvSpPr>
            <a:spLocks noChangeAspect="1"/>
          </p:cNvSpPr>
          <p:nvPr userDrawn="1"/>
        </p:nvSpPr>
        <p:spPr>
          <a:xfrm flipV="1">
            <a:off x="6900777" y="3016494"/>
            <a:ext cx="419480" cy="419483"/>
          </a:xfrm>
          <a:prstGeom prst="flowChartConnector">
            <a:avLst/>
          </a:prstGeom>
          <a:solidFill>
            <a:schemeClr val="accent5"/>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sz="800" b="1" spc="50" dirty="0">
              <a:solidFill>
                <a:schemeClr val="bg1"/>
              </a:solidFill>
              <a:latin typeface="+mn-lt"/>
            </a:endParaRPr>
          </a:p>
        </p:txBody>
      </p:sp>
      <p:sp>
        <p:nvSpPr>
          <p:cNvPr id="58" name="矩形 57"/>
          <p:cNvSpPr/>
          <p:nvPr userDrawn="1"/>
        </p:nvSpPr>
        <p:spPr>
          <a:xfrm>
            <a:off x="8403815" y="3061807"/>
            <a:ext cx="1852404" cy="276999"/>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Aft>
                <a:spcPts val="0"/>
              </a:spcAft>
              <a:defRPr/>
            </a:pPr>
            <a:endParaRPr lang="en-US" sz="1200" b="1" dirty="0" smtClean="0">
              <a:solidFill>
                <a:schemeClr val="bg1"/>
              </a:solidFill>
              <a:effectLst>
                <a:outerShdw blurRad="38100" dist="38100" dir="2700000" algn="tl">
                  <a:srgbClr val="000000">
                    <a:alpha val="43137"/>
                  </a:srgbClr>
                </a:outerShdw>
              </a:effectLst>
              <a:latin typeface="+mn-lt"/>
            </a:endParaRPr>
          </a:p>
        </p:txBody>
      </p:sp>
      <p:sp>
        <p:nvSpPr>
          <p:cNvPr id="59" name="流程圖: 接點 58"/>
          <p:cNvSpPr>
            <a:spLocks noChangeAspect="1"/>
          </p:cNvSpPr>
          <p:nvPr userDrawn="1"/>
        </p:nvSpPr>
        <p:spPr>
          <a:xfrm flipV="1">
            <a:off x="9129972" y="3001449"/>
            <a:ext cx="419480" cy="419483"/>
          </a:xfrm>
          <a:prstGeom prst="flowChartConnector">
            <a:avLst/>
          </a:prstGeom>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sz="800" b="1" spc="50" dirty="0">
              <a:solidFill>
                <a:schemeClr val="bg1"/>
              </a:solidFill>
              <a:latin typeface="+mn-lt"/>
            </a:endParaRPr>
          </a:p>
        </p:txBody>
      </p:sp>
      <p:sp>
        <p:nvSpPr>
          <p:cNvPr id="60" name="標題 1"/>
          <p:cNvSpPr txBox="1">
            <a:spLocks/>
          </p:cNvSpPr>
          <p:nvPr userDrawn="1"/>
        </p:nvSpPr>
        <p:spPr bwMode="auto">
          <a:xfrm>
            <a:off x="6768455" y="2986810"/>
            <a:ext cx="675028" cy="482164"/>
          </a:xfrm>
          <a:prstGeom prst="rect">
            <a:avLst/>
          </a:prstGeom>
        </p:spPr>
        <p:txBody>
          <a:bodyPr anchor="ctr"/>
          <a:lstStyle/>
          <a:p>
            <a:pPr algn="ctr" fontAlgn="auto">
              <a:spcAft>
                <a:spcPts val="0"/>
              </a:spcAft>
              <a:defRPr/>
            </a:pPr>
            <a:r>
              <a:rPr lang="en-US" sz="1200" b="1" spc="50" dirty="0" smtClean="0">
                <a:solidFill>
                  <a:schemeClr val="bg1"/>
                </a:solidFill>
                <a:effectLst>
                  <a:outerShdw blurRad="38100" dist="38100" dir="2700000" algn="tl">
                    <a:srgbClr val="000000">
                      <a:alpha val="43137"/>
                    </a:srgbClr>
                  </a:outerShdw>
                </a:effectLst>
                <a:latin typeface="+mn-lt"/>
              </a:rPr>
              <a:t>Q3</a:t>
            </a:r>
            <a:endParaRPr lang="en-US" altLang="zh-TW" sz="1200" b="1" spc="50" dirty="0" smtClean="0">
              <a:solidFill>
                <a:schemeClr val="bg1"/>
              </a:solidFill>
              <a:effectLst>
                <a:outerShdw blurRad="38100" dist="38100" dir="2700000" algn="tl">
                  <a:srgbClr val="000000">
                    <a:alpha val="43137"/>
                  </a:srgbClr>
                </a:outerShdw>
              </a:effectLst>
              <a:latin typeface="+mn-lt"/>
            </a:endParaRPr>
          </a:p>
        </p:txBody>
      </p:sp>
      <p:sp>
        <p:nvSpPr>
          <p:cNvPr id="61" name="標題 1"/>
          <p:cNvSpPr txBox="1">
            <a:spLocks/>
          </p:cNvSpPr>
          <p:nvPr userDrawn="1"/>
        </p:nvSpPr>
        <p:spPr bwMode="auto">
          <a:xfrm>
            <a:off x="8997650" y="2980044"/>
            <a:ext cx="675028" cy="482164"/>
          </a:xfrm>
          <a:prstGeom prst="rect">
            <a:avLst/>
          </a:prstGeom>
        </p:spPr>
        <p:txBody>
          <a:bodyPr anchor="ctr"/>
          <a:lstStyle/>
          <a:p>
            <a:pPr algn="ctr" fontAlgn="auto">
              <a:spcAft>
                <a:spcPts val="0"/>
              </a:spcAft>
              <a:defRPr/>
            </a:pPr>
            <a:r>
              <a:rPr lang="en-US" sz="1200" b="1" spc="50" dirty="0" smtClean="0">
                <a:solidFill>
                  <a:schemeClr val="bg1"/>
                </a:solidFill>
                <a:effectLst>
                  <a:outerShdw blurRad="38100" dist="38100" dir="2700000" algn="tl">
                    <a:srgbClr val="000000">
                      <a:alpha val="43137"/>
                    </a:srgbClr>
                  </a:outerShdw>
                </a:effectLst>
                <a:latin typeface="+mn-lt"/>
              </a:rPr>
              <a:t>Q4</a:t>
            </a:r>
            <a:endParaRPr lang="en-US" altLang="zh-TW" sz="1200" b="1" spc="50" dirty="0" smtClean="0">
              <a:solidFill>
                <a:schemeClr val="bg1"/>
              </a:solidFill>
              <a:effectLst>
                <a:outerShdw blurRad="38100" dist="38100" dir="2700000" algn="tl">
                  <a:srgbClr val="000000">
                    <a:alpha val="43137"/>
                  </a:srgbClr>
                </a:outerShdw>
              </a:effectLst>
              <a:latin typeface="+mn-lt"/>
            </a:endParaRPr>
          </a:p>
        </p:txBody>
      </p:sp>
      <p:sp>
        <p:nvSpPr>
          <p:cNvPr id="62" name="標題 1"/>
          <p:cNvSpPr txBox="1">
            <a:spLocks/>
          </p:cNvSpPr>
          <p:nvPr userDrawn="1"/>
        </p:nvSpPr>
        <p:spPr bwMode="auto">
          <a:xfrm>
            <a:off x="6223949" y="3443158"/>
            <a:ext cx="1790287" cy="2633792"/>
          </a:xfrm>
          <a:prstGeom prst="rect">
            <a:avLst/>
          </a:prstGeom>
        </p:spPr>
        <p:txBody>
          <a:bodyPr anchor="t"/>
          <a:lstStyle/>
          <a:p>
            <a:pPr algn="ctr" fontAlgn="auto">
              <a:spcAft>
                <a:spcPts val="0"/>
              </a:spcAft>
              <a:defRPr/>
            </a:pPr>
            <a:endParaRPr lang="en-US" sz="1050" dirty="0" smtClean="0">
              <a:solidFill>
                <a:srgbClr val="7030A0"/>
              </a:solidFill>
              <a:latin typeface="+mn-lt"/>
            </a:endParaRPr>
          </a:p>
        </p:txBody>
      </p:sp>
      <p:sp>
        <p:nvSpPr>
          <p:cNvPr id="63" name="文字版面配置區 3"/>
          <p:cNvSpPr>
            <a:spLocks noGrp="1"/>
          </p:cNvSpPr>
          <p:nvPr>
            <p:ph type="body" sz="half" idx="10"/>
          </p:nvPr>
        </p:nvSpPr>
        <p:spPr>
          <a:xfrm>
            <a:off x="1716435" y="2212562"/>
            <a:ext cx="1805270" cy="360288"/>
          </a:xfrm>
          <a:prstGeom prst="rect">
            <a:avLst/>
          </a:prstGeom>
        </p:spPr>
        <p:txBody>
          <a:bodyPr anchor="t">
            <a:noAutofit/>
          </a:bodyPr>
          <a:lstStyle>
            <a:lvl1pPr marL="0" indent="0" algn="l">
              <a:buNone/>
              <a:defRPr lang="en-US" altLang="zh-TW" sz="12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64" name="文字版面配置區 3"/>
          <p:cNvSpPr>
            <a:spLocks noGrp="1"/>
          </p:cNvSpPr>
          <p:nvPr>
            <p:ph type="body" sz="half" idx="11"/>
          </p:nvPr>
        </p:nvSpPr>
        <p:spPr>
          <a:xfrm>
            <a:off x="3832289" y="2212562"/>
            <a:ext cx="1949386" cy="360288"/>
          </a:xfrm>
          <a:prstGeom prst="rect">
            <a:avLst/>
          </a:prstGeom>
        </p:spPr>
        <p:txBody>
          <a:bodyPr anchor="t">
            <a:noAutofit/>
          </a:bodyPr>
          <a:lstStyle>
            <a:lvl1pPr marL="0" indent="0" algn="l">
              <a:buNone/>
              <a:defRPr lang="en-US" altLang="zh-TW" sz="12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65" name="文字版面配置區 3"/>
          <p:cNvSpPr>
            <a:spLocks noGrp="1"/>
          </p:cNvSpPr>
          <p:nvPr>
            <p:ph type="body" sz="half" idx="12"/>
          </p:nvPr>
        </p:nvSpPr>
        <p:spPr>
          <a:xfrm>
            <a:off x="6197510" y="2212562"/>
            <a:ext cx="1805270" cy="360288"/>
          </a:xfrm>
          <a:prstGeom prst="rect">
            <a:avLst/>
          </a:prstGeom>
        </p:spPr>
        <p:txBody>
          <a:bodyPr anchor="t">
            <a:noAutofit/>
          </a:bodyPr>
          <a:lstStyle>
            <a:lvl1pPr marL="0" indent="0" algn="l">
              <a:buNone/>
              <a:defRPr lang="en-US" altLang="zh-TW" sz="12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66" name="文字版面配置區 3"/>
          <p:cNvSpPr>
            <a:spLocks noGrp="1"/>
          </p:cNvSpPr>
          <p:nvPr>
            <p:ph type="body" sz="half" idx="13"/>
          </p:nvPr>
        </p:nvSpPr>
        <p:spPr>
          <a:xfrm>
            <a:off x="8365206" y="2212562"/>
            <a:ext cx="1978944" cy="360288"/>
          </a:xfrm>
          <a:prstGeom prst="rect">
            <a:avLst/>
          </a:prstGeom>
        </p:spPr>
        <p:txBody>
          <a:bodyPr anchor="t">
            <a:noAutofit/>
          </a:bodyPr>
          <a:lstStyle>
            <a:lvl1pPr marL="0" indent="0" algn="l">
              <a:buNone/>
              <a:defRPr lang="en-US" altLang="zh-TW" sz="12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67" name="文字版面配置區 3"/>
          <p:cNvSpPr>
            <a:spLocks noGrp="1"/>
          </p:cNvSpPr>
          <p:nvPr>
            <p:ph type="body" sz="half" idx="14"/>
          </p:nvPr>
        </p:nvSpPr>
        <p:spPr>
          <a:xfrm>
            <a:off x="1726026" y="3863329"/>
            <a:ext cx="1653787" cy="2051696"/>
          </a:xfrm>
          <a:prstGeom prst="rect">
            <a:avLst/>
          </a:prstGeom>
        </p:spPr>
        <p:txBody>
          <a:bodyPr anchor="t">
            <a:normAutofit/>
          </a:bodyPr>
          <a:lstStyle>
            <a:lvl1pPr marL="171450" indent="-171450" algn="l">
              <a:buNone/>
              <a:defRPr lang="en-US" altLang="zh-TW" sz="900" dirty="0" smtClean="0">
                <a:solidFill>
                  <a:schemeClr val="tx2"/>
                </a:solidFill>
                <a:latin typeface="+mn-lt"/>
                <a:ea typeface="+mj-ea"/>
                <a:cs typeface="+mj-cs"/>
              </a:defRPr>
            </a:lvl1pPr>
            <a:lvl2pPr>
              <a:spcBef>
                <a:spcPts val="600"/>
              </a:spcBef>
              <a:defRPr lang="en-US" altLang="zh-TW" sz="1200" dirty="0" smtClean="0">
                <a:solidFill>
                  <a:schemeClr val="tx1">
                    <a:lumMod val="95000"/>
                    <a:lumOff val="5000"/>
                  </a:schemeClr>
                </a:solidFill>
              </a:defRPr>
            </a:lvl2pPr>
          </a:lstStyle>
          <a:p>
            <a:pPr marL="72000" lvl="1" indent="-72000" algn="l" defTabSz="914400" rtl="0" eaLnBrk="1" fontAlgn="auto" latinLnBrk="0" hangingPunct="1">
              <a:lnSpc>
                <a:spcPts val="1100"/>
              </a:lnSpc>
              <a:spcBef>
                <a:spcPts val="300"/>
              </a:spcBef>
              <a:spcAft>
                <a:spcPts val="0"/>
              </a:spcAft>
              <a:buFont typeface="Arial" pitchFamily="34" charset="0"/>
              <a:buChar char="•"/>
            </a:pPr>
            <a:r>
              <a:rPr lang="en-US" altLang="zh-TW" dirty="0" smtClean="0"/>
              <a:t>Click to edit Master text styles</a:t>
            </a:r>
          </a:p>
        </p:txBody>
      </p:sp>
      <p:sp>
        <p:nvSpPr>
          <p:cNvPr id="68" name="文字版面配置區 3"/>
          <p:cNvSpPr>
            <a:spLocks noGrp="1"/>
          </p:cNvSpPr>
          <p:nvPr>
            <p:ph type="body" sz="half" idx="15"/>
          </p:nvPr>
        </p:nvSpPr>
        <p:spPr>
          <a:xfrm>
            <a:off x="2247900" y="1581175"/>
            <a:ext cx="1336424" cy="360288"/>
          </a:xfrm>
          <a:prstGeom prst="rect">
            <a:avLst/>
          </a:prstGeom>
        </p:spPr>
        <p:txBody>
          <a:bodyPr anchor="t">
            <a:noAutofit/>
          </a:bodyPr>
          <a:lstStyle>
            <a:lvl1pPr marL="0" indent="0" algn="ctr">
              <a:buNone/>
              <a:defRPr lang="en-US" altLang="zh-TW" sz="10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69" name="文字版面配置區 3"/>
          <p:cNvSpPr>
            <a:spLocks noGrp="1"/>
          </p:cNvSpPr>
          <p:nvPr>
            <p:ph type="body" sz="half" idx="17"/>
          </p:nvPr>
        </p:nvSpPr>
        <p:spPr>
          <a:xfrm>
            <a:off x="3581399" y="1581175"/>
            <a:ext cx="1362076" cy="360288"/>
          </a:xfrm>
          <a:prstGeom prst="rect">
            <a:avLst/>
          </a:prstGeom>
        </p:spPr>
        <p:txBody>
          <a:bodyPr anchor="t">
            <a:noAutofit/>
          </a:bodyPr>
          <a:lstStyle>
            <a:lvl1pPr marL="0" indent="0" algn="ctr">
              <a:buNone/>
              <a:defRPr lang="en-US" altLang="zh-TW" sz="10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70" name="文字版面配置區 3"/>
          <p:cNvSpPr>
            <a:spLocks noGrp="1"/>
          </p:cNvSpPr>
          <p:nvPr>
            <p:ph type="body" sz="half" idx="18"/>
          </p:nvPr>
        </p:nvSpPr>
        <p:spPr>
          <a:xfrm>
            <a:off x="5276850" y="1590700"/>
            <a:ext cx="1390650" cy="360288"/>
          </a:xfrm>
          <a:prstGeom prst="rect">
            <a:avLst/>
          </a:prstGeom>
        </p:spPr>
        <p:txBody>
          <a:bodyPr anchor="t"/>
          <a:lstStyle>
            <a:lvl1pPr marL="0" indent="0" algn="ctr">
              <a:buNone/>
              <a:defRPr lang="en-US" altLang="zh-TW" sz="10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71" name="文字版面配置區 3"/>
          <p:cNvSpPr>
            <a:spLocks noGrp="1"/>
          </p:cNvSpPr>
          <p:nvPr>
            <p:ph type="body" sz="half" idx="19"/>
          </p:nvPr>
        </p:nvSpPr>
        <p:spPr>
          <a:xfrm>
            <a:off x="6886575" y="1581175"/>
            <a:ext cx="1283895" cy="360288"/>
          </a:xfrm>
          <a:prstGeom prst="rect">
            <a:avLst/>
          </a:prstGeom>
        </p:spPr>
        <p:txBody>
          <a:bodyPr anchor="t">
            <a:noAutofit/>
          </a:bodyPr>
          <a:lstStyle>
            <a:lvl1pPr marL="0" indent="0" algn="ctr">
              <a:buNone/>
              <a:defRPr lang="en-US" altLang="zh-TW" sz="10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72" name="文字版面配置區 3"/>
          <p:cNvSpPr>
            <a:spLocks noGrp="1"/>
          </p:cNvSpPr>
          <p:nvPr>
            <p:ph type="body" sz="half" idx="20"/>
          </p:nvPr>
        </p:nvSpPr>
        <p:spPr>
          <a:xfrm>
            <a:off x="8174706" y="1581175"/>
            <a:ext cx="1255044" cy="360288"/>
          </a:xfrm>
          <a:prstGeom prst="rect">
            <a:avLst/>
          </a:prstGeom>
        </p:spPr>
        <p:txBody>
          <a:bodyPr anchor="t">
            <a:noAutofit/>
          </a:bodyPr>
          <a:lstStyle>
            <a:lvl1pPr marL="0" indent="0" algn="ctr">
              <a:buNone/>
              <a:defRPr lang="en-US" altLang="zh-TW" sz="10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73" name="文字版面配置區 3"/>
          <p:cNvSpPr>
            <a:spLocks noGrp="1"/>
          </p:cNvSpPr>
          <p:nvPr>
            <p:ph type="body" sz="half" idx="21"/>
          </p:nvPr>
        </p:nvSpPr>
        <p:spPr>
          <a:xfrm>
            <a:off x="9711377" y="1581175"/>
            <a:ext cx="1232848" cy="360288"/>
          </a:xfrm>
          <a:prstGeom prst="rect">
            <a:avLst/>
          </a:prstGeom>
        </p:spPr>
        <p:txBody>
          <a:bodyPr anchor="t">
            <a:noAutofit/>
          </a:bodyPr>
          <a:lstStyle>
            <a:lvl1pPr marL="0" indent="0" algn="ctr">
              <a:buNone/>
              <a:defRPr lang="en-US" altLang="zh-TW" sz="1000" dirty="0" smtClean="0">
                <a:solidFill>
                  <a:schemeClr val="bg1">
                    <a:lumMod val="50000"/>
                  </a:schemeClr>
                </a:solidFill>
                <a:latin typeface="+mn-lt"/>
                <a:ea typeface="+mj-ea"/>
                <a:cs typeface="+mj-cs"/>
              </a:defRPr>
            </a:lvl1pPr>
          </a:lstStyle>
          <a:p>
            <a:pPr marL="0" lvl="0" algn="ctr" fontAlgn="auto">
              <a:lnSpc>
                <a:spcPts val="1100"/>
              </a:lnSpc>
              <a:spcAft>
                <a:spcPts val="0"/>
              </a:spcAft>
            </a:pPr>
            <a:r>
              <a:rPr lang="en-US" altLang="zh-TW" dirty="0" smtClean="0"/>
              <a:t>Click to edit Master text styles</a:t>
            </a:r>
          </a:p>
        </p:txBody>
      </p:sp>
      <p:sp>
        <p:nvSpPr>
          <p:cNvPr id="74" name="文字版面配置區 3"/>
          <p:cNvSpPr>
            <a:spLocks noGrp="1"/>
          </p:cNvSpPr>
          <p:nvPr>
            <p:ph type="body" sz="half" idx="22"/>
          </p:nvPr>
        </p:nvSpPr>
        <p:spPr>
          <a:xfrm>
            <a:off x="6279113" y="3910954"/>
            <a:ext cx="1653787" cy="2004071"/>
          </a:xfrm>
          <a:prstGeom prst="rect">
            <a:avLst/>
          </a:prstGeom>
        </p:spPr>
        <p:txBody>
          <a:bodyPr anchor="t">
            <a:normAutofit/>
          </a:bodyPr>
          <a:lstStyle>
            <a:lvl1pPr marL="171450" indent="-171450" algn="l">
              <a:buNone/>
              <a:defRPr lang="en-US" altLang="zh-TW" sz="900" dirty="0" smtClean="0">
                <a:solidFill>
                  <a:schemeClr val="tx2"/>
                </a:solidFill>
                <a:latin typeface="+mn-lt"/>
                <a:ea typeface="+mj-ea"/>
                <a:cs typeface="+mj-cs"/>
              </a:defRPr>
            </a:lvl1pPr>
            <a:lvl2pPr>
              <a:spcBef>
                <a:spcPts val="600"/>
              </a:spcBef>
              <a:defRPr lang="en-US" altLang="zh-TW" sz="1200" dirty="0" smtClean="0">
                <a:solidFill>
                  <a:schemeClr val="tx1">
                    <a:lumMod val="95000"/>
                    <a:lumOff val="5000"/>
                  </a:schemeClr>
                </a:solidFill>
              </a:defRPr>
            </a:lvl2pPr>
          </a:lstStyle>
          <a:p>
            <a:pPr marL="72000" lvl="1" indent="-72000" algn="l" defTabSz="914400" rtl="0" eaLnBrk="1" fontAlgn="auto" latinLnBrk="0" hangingPunct="1">
              <a:lnSpc>
                <a:spcPts val="1100"/>
              </a:lnSpc>
              <a:spcBef>
                <a:spcPts val="300"/>
              </a:spcBef>
              <a:spcAft>
                <a:spcPts val="0"/>
              </a:spcAft>
              <a:buFont typeface="Arial" pitchFamily="34" charset="0"/>
              <a:buChar char="•"/>
            </a:pPr>
            <a:r>
              <a:rPr lang="en-US" altLang="zh-TW" dirty="0" smtClean="0"/>
              <a:t>Click to edit Master text styles</a:t>
            </a:r>
          </a:p>
        </p:txBody>
      </p:sp>
      <p:sp>
        <p:nvSpPr>
          <p:cNvPr id="75" name="文字版面配置區 3"/>
          <p:cNvSpPr>
            <a:spLocks noGrp="1"/>
          </p:cNvSpPr>
          <p:nvPr>
            <p:ph type="body" sz="half" idx="23"/>
          </p:nvPr>
        </p:nvSpPr>
        <p:spPr>
          <a:xfrm>
            <a:off x="4022163" y="3891904"/>
            <a:ext cx="1653787" cy="2032646"/>
          </a:xfrm>
          <a:prstGeom prst="rect">
            <a:avLst/>
          </a:prstGeom>
        </p:spPr>
        <p:txBody>
          <a:bodyPr anchor="t">
            <a:normAutofit/>
          </a:bodyPr>
          <a:lstStyle>
            <a:lvl1pPr marL="171450" indent="-171450" algn="l">
              <a:buNone/>
              <a:defRPr lang="en-US" altLang="zh-TW" sz="900" dirty="0" smtClean="0">
                <a:solidFill>
                  <a:schemeClr val="tx2"/>
                </a:solidFill>
                <a:latin typeface="+mn-lt"/>
                <a:ea typeface="+mj-ea"/>
                <a:cs typeface="+mj-cs"/>
              </a:defRPr>
            </a:lvl1pPr>
            <a:lvl2pPr>
              <a:spcBef>
                <a:spcPts val="600"/>
              </a:spcBef>
              <a:defRPr lang="en-US" altLang="zh-TW" sz="1200" dirty="0" smtClean="0">
                <a:solidFill>
                  <a:schemeClr val="tx1">
                    <a:lumMod val="95000"/>
                    <a:lumOff val="5000"/>
                  </a:schemeClr>
                </a:solidFill>
              </a:defRPr>
            </a:lvl2pPr>
          </a:lstStyle>
          <a:p>
            <a:pPr marL="72000" lvl="1" indent="-72000" algn="l" defTabSz="914400" rtl="0" eaLnBrk="1" fontAlgn="auto" latinLnBrk="0" hangingPunct="1">
              <a:lnSpc>
                <a:spcPts val="1100"/>
              </a:lnSpc>
              <a:spcBef>
                <a:spcPts val="300"/>
              </a:spcBef>
              <a:spcAft>
                <a:spcPts val="0"/>
              </a:spcAft>
              <a:buFont typeface="Arial" pitchFamily="34" charset="0"/>
              <a:buChar char="•"/>
            </a:pPr>
            <a:r>
              <a:rPr lang="en-US" altLang="zh-TW" dirty="0" smtClean="0"/>
              <a:t>Click to edit Master text styles</a:t>
            </a:r>
          </a:p>
        </p:txBody>
      </p:sp>
      <p:sp>
        <p:nvSpPr>
          <p:cNvPr id="76" name="文字版面配置區 3"/>
          <p:cNvSpPr>
            <a:spLocks noGrp="1"/>
          </p:cNvSpPr>
          <p:nvPr>
            <p:ph type="body" sz="half" idx="24"/>
          </p:nvPr>
        </p:nvSpPr>
        <p:spPr>
          <a:xfrm>
            <a:off x="8483076" y="3924299"/>
            <a:ext cx="1653787" cy="1971675"/>
          </a:xfrm>
          <a:prstGeom prst="rect">
            <a:avLst/>
          </a:prstGeom>
        </p:spPr>
        <p:txBody>
          <a:bodyPr anchor="t">
            <a:normAutofit/>
          </a:bodyPr>
          <a:lstStyle>
            <a:lvl1pPr marL="171450" indent="-171450" algn="l">
              <a:buNone/>
              <a:defRPr lang="en-US" altLang="zh-TW" sz="900" dirty="0" smtClean="0">
                <a:solidFill>
                  <a:schemeClr val="tx2"/>
                </a:solidFill>
                <a:latin typeface="+mn-lt"/>
                <a:ea typeface="+mj-ea"/>
                <a:cs typeface="+mj-cs"/>
              </a:defRPr>
            </a:lvl1pPr>
            <a:lvl2pPr>
              <a:spcBef>
                <a:spcPts val="600"/>
              </a:spcBef>
              <a:defRPr lang="en-US" altLang="zh-TW" sz="1200" dirty="0" smtClean="0">
                <a:solidFill>
                  <a:schemeClr val="tx1">
                    <a:lumMod val="95000"/>
                    <a:lumOff val="5000"/>
                  </a:schemeClr>
                </a:solidFill>
              </a:defRPr>
            </a:lvl2pPr>
          </a:lstStyle>
          <a:p>
            <a:pPr marL="72000" lvl="1" indent="-72000" algn="l" defTabSz="914400" rtl="0" eaLnBrk="1" fontAlgn="auto" latinLnBrk="0" hangingPunct="1">
              <a:lnSpc>
                <a:spcPts val="1100"/>
              </a:lnSpc>
              <a:spcBef>
                <a:spcPts val="300"/>
              </a:spcBef>
              <a:spcAft>
                <a:spcPts val="0"/>
              </a:spcAft>
              <a:buFont typeface="Arial" pitchFamily="34" charset="0"/>
              <a:buChar char="•"/>
            </a:pPr>
            <a:r>
              <a:rPr lang="en-US" altLang="zh-TW" dirty="0" smtClean="0"/>
              <a:t>Click to edit Master text styles</a:t>
            </a:r>
          </a:p>
        </p:txBody>
      </p:sp>
      <p:sp>
        <p:nvSpPr>
          <p:cNvPr id="77" name="文字版面配置區 3"/>
          <p:cNvSpPr>
            <a:spLocks noGrp="1"/>
          </p:cNvSpPr>
          <p:nvPr>
            <p:ph type="body" sz="half" idx="26"/>
          </p:nvPr>
        </p:nvSpPr>
        <p:spPr>
          <a:xfrm>
            <a:off x="1716435" y="3451178"/>
            <a:ext cx="1695576" cy="412152"/>
          </a:xfrm>
          <a:prstGeom prst="rect">
            <a:avLst/>
          </a:prstGeom>
        </p:spPr>
        <p:txBody>
          <a:bodyPr anchor="ctr">
            <a:noAutofit/>
          </a:bodyPr>
          <a:lstStyle>
            <a:lvl1pPr marL="0" indent="0" algn="l">
              <a:lnSpc>
                <a:spcPct val="100000"/>
              </a:lnSpc>
              <a:buNone/>
              <a:defRPr lang="en-US" altLang="zh-TW" sz="1600" b="1" kern="1200" cap="none" spc="0" dirty="0" smtClean="0">
                <a:ln w="11430"/>
                <a:solidFill>
                  <a:schemeClr val="tx1"/>
                </a:solidFill>
                <a:effectLst/>
                <a:latin typeface="+mn-lt"/>
                <a:ea typeface="+mn-ea"/>
                <a:cs typeface="+mn-cs"/>
              </a:defRPr>
            </a:lvl1pPr>
          </a:lstStyle>
          <a:p>
            <a:pPr marL="0" lvl="0" indent="0" algn="ctr" defTabSz="914400" rtl="0" eaLnBrk="1" fontAlgn="auto" latinLnBrk="0" hangingPunct="1">
              <a:lnSpc>
                <a:spcPts val="1100"/>
              </a:lnSpc>
              <a:spcBef>
                <a:spcPct val="0"/>
              </a:spcBef>
              <a:spcAft>
                <a:spcPts val="0"/>
              </a:spcAft>
              <a:buFont typeface="Arial" pitchFamily="34" charset="0"/>
              <a:buNone/>
            </a:pPr>
            <a:r>
              <a:rPr lang="en-US" altLang="zh-TW" dirty="0" smtClean="0"/>
              <a:t>Click to edit Master text styles</a:t>
            </a:r>
          </a:p>
        </p:txBody>
      </p:sp>
      <p:sp>
        <p:nvSpPr>
          <p:cNvPr id="78" name="文字版面配置區 3"/>
          <p:cNvSpPr>
            <a:spLocks noGrp="1"/>
          </p:cNvSpPr>
          <p:nvPr>
            <p:ph type="body" sz="half" idx="27"/>
          </p:nvPr>
        </p:nvSpPr>
        <p:spPr>
          <a:xfrm>
            <a:off x="6288572" y="3498803"/>
            <a:ext cx="1695576" cy="412152"/>
          </a:xfrm>
          <a:prstGeom prst="rect">
            <a:avLst/>
          </a:prstGeom>
        </p:spPr>
        <p:txBody>
          <a:bodyPr anchor="ctr">
            <a:noAutofit/>
          </a:bodyPr>
          <a:lstStyle>
            <a:lvl1pPr marL="0" indent="0" algn="l">
              <a:lnSpc>
                <a:spcPct val="100000"/>
              </a:lnSpc>
              <a:buNone/>
              <a:defRPr lang="en-US" altLang="zh-TW" sz="1600" b="1" kern="1200" cap="none" spc="0" dirty="0" smtClean="0">
                <a:ln w="11430"/>
                <a:solidFill>
                  <a:schemeClr val="tx1"/>
                </a:solidFill>
                <a:effectLst/>
                <a:latin typeface="+mn-lt"/>
                <a:ea typeface="+mn-ea"/>
                <a:cs typeface="+mn-cs"/>
              </a:defRPr>
            </a:lvl1pPr>
          </a:lstStyle>
          <a:p>
            <a:pPr marL="0" lvl="0" indent="0" algn="ctr" defTabSz="914400" rtl="0" eaLnBrk="1" fontAlgn="auto" latinLnBrk="0" hangingPunct="1">
              <a:lnSpc>
                <a:spcPts val="1100"/>
              </a:lnSpc>
              <a:spcBef>
                <a:spcPct val="0"/>
              </a:spcBef>
              <a:spcAft>
                <a:spcPts val="0"/>
              </a:spcAft>
              <a:buFont typeface="Arial" pitchFamily="34" charset="0"/>
              <a:buNone/>
            </a:pPr>
            <a:r>
              <a:rPr lang="en-US" altLang="zh-TW" dirty="0" smtClean="0"/>
              <a:t>Click to edit Master text styles</a:t>
            </a:r>
          </a:p>
        </p:txBody>
      </p:sp>
      <p:sp>
        <p:nvSpPr>
          <p:cNvPr id="79" name="文字版面配置區 3"/>
          <p:cNvSpPr>
            <a:spLocks noGrp="1"/>
          </p:cNvSpPr>
          <p:nvPr>
            <p:ph type="body" sz="half" idx="28"/>
          </p:nvPr>
        </p:nvSpPr>
        <p:spPr>
          <a:xfrm>
            <a:off x="4022980" y="3479753"/>
            <a:ext cx="1695576" cy="412152"/>
          </a:xfrm>
          <a:prstGeom prst="rect">
            <a:avLst/>
          </a:prstGeom>
        </p:spPr>
        <p:txBody>
          <a:bodyPr anchor="ctr">
            <a:noAutofit/>
          </a:bodyPr>
          <a:lstStyle>
            <a:lvl1pPr marL="0" indent="0" algn="l">
              <a:lnSpc>
                <a:spcPct val="100000"/>
              </a:lnSpc>
              <a:buNone/>
              <a:defRPr lang="en-US" altLang="zh-TW" sz="1600" b="1" kern="1200" cap="none" spc="0" dirty="0" smtClean="0">
                <a:ln w="11430"/>
                <a:solidFill>
                  <a:schemeClr val="tx1"/>
                </a:solidFill>
                <a:effectLst/>
                <a:latin typeface="+mn-lt"/>
                <a:ea typeface="+mn-ea"/>
                <a:cs typeface="+mn-cs"/>
              </a:defRPr>
            </a:lvl1pPr>
          </a:lstStyle>
          <a:p>
            <a:pPr marL="0" lvl="0" indent="0" algn="ctr" defTabSz="914400" rtl="0" eaLnBrk="1" fontAlgn="auto" latinLnBrk="0" hangingPunct="1">
              <a:lnSpc>
                <a:spcPts val="1100"/>
              </a:lnSpc>
              <a:spcBef>
                <a:spcPct val="0"/>
              </a:spcBef>
              <a:spcAft>
                <a:spcPts val="0"/>
              </a:spcAft>
              <a:buFont typeface="Arial" pitchFamily="34" charset="0"/>
              <a:buNone/>
            </a:pPr>
            <a:r>
              <a:rPr lang="en-US" altLang="zh-TW" dirty="0" smtClean="0"/>
              <a:t>Click to edit Master text styles</a:t>
            </a:r>
          </a:p>
        </p:txBody>
      </p:sp>
      <p:sp>
        <p:nvSpPr>
          <p:cNvPr id="80" name="文字版面配置區 3"/>
          <p:cNvSpPr>
            <a:spLocks noGrp="1"/>
          </p:cNvSpPr>
          <p:nvPr>
            <p:ph type="body" sz="half" idx="29"/>
          </p:nvPr>
        </p:nvSpPr>
        <p:spPr>
          <a:xfrm>
            <a:off x="8480141" y="3489278"/>
            <a:ext cx="1695576" cy="412152"/>
          </a:xfrm>
          <a:prstGeom prst="rect">
            <a:avLst/>
          </a:prstGeom>
        </p:spPr>
        <p:txBody>
          <a:bodyPr anchor="ctr">
            <a:noAutofit/>
          </a:bodyPr>
          <a:lstStyle>
            <a:lvl1pPr marL="0" indent="0" algn="l">
              <a:lnSpc>
                <a:spcPct val="100000"/>
              </a:lnSpc>
              <a:buNone/>
              <a:defRPr lang="en-US" altLang="zh-TW" sz="1600" b="1" kern="1200" cap="none" spc="0" dirty="0" smtClean="0">
                <a:ln w="11430"/>
                <a:solidFill>
                  <a:schemeClr val="tx1"/>
                </a:solidFill>
                <a:effectLst/>
                <a:latin typeface="+mn-lt"/>
                <a:ea typeface="+mn-ea"/>
                <a:cs typeface="+mn-cs"/>
              </a:defRPr>
            </a:lvl1pPr>
          </a:lstStyle>
          <a:p>
            <a:pPr marL="0" lvl="0" indent="0" algn="ctr" defTabSz="914400" rtl="0" eaLnBrk="1" fontAlgn="auto" latinLnBrk="0" hangingPunct="1">
              <a:lnSpc>
                <a:spcPts val="1100"/>
              </a:lnSpc>
              <a:spcBef>
                <a:spcPct val="0"/>
              </a:spcBef>
              <a:spcAft>
                <a:spcPts val="0"/>
              </a:spcAft>
              <a:buFont typeface="Arial" pitchFamily="34" charset="0"/>
              <a:buNone/>
            </a:pPr>
            <a:r>
              <a:rPr lang="en-US" altLang="zh-TW" dirty="0" smtClean="0"/>
              <a:t>Click to edit Master text styles</a:t>
            </a:r>
          </a:p>
        </p:txBody>
      </p:sp>
      <p:sp>
        <p:nvSpPr>
          <p:cNvPr id="81"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83"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28823764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admap Slide-B">
    <p:spTree>
      <p:nvGrpSpPr>
        <p:cNvPr id="1" name=""/>
        <p:cNvGrpSpPr/>
        <p:nvPr/>
      </p:nvGrpSpPr>
      <p:grpSpPr>
        <a:xfrm>
          <a:off x="0" y="0"/>
          <a:ext cx="0" cy="0"/>
          <a:chOff x="0" y="0"/>
          <a:chExt cx="0" cy="0"/>
        </a:xfrm>
      </p:grpSpPr>
      <p:sp>
        <p:nvSpPr>
          <p:cNvPr id="12" name="AutoShape 55"/>
          <p:cNvSpPr>
            <a:spLocks noChangeArrowheads="1"/>
          </p:cNvSpPr>
          <p:nvPr userDrawn="1"/>
        </p:nvSpPr>
        <p:spPr bwMode="auto">
          <a:xfrm>
            <a:off x="9420225" y="1114625"/>
            <a:ext cx="1907588" cy="5184576"/>
          </a:xfrm>
          <a:prstGeom prst="round2SameRect">
            <a:avLst/>
          </a:prstGeom>
          <a:gradFill>
            <a:gsLst>
              <a:gs pos="0">
                <a:schemeClr val="tx2">
                  <a:lumMod val="75000"/>
                  <a:alpha val="10000"/>
                </a:schemeClr>
              </a:gs>
              <a:gs pos="87000">
                <a:schemeClr val="tx2">
                  <a:alpha val="10000"/>
                </a:schemeClr>
              </a:gs>
              <a:gs pos="100000">
                <a:schemeClr val="tx2">
                  <a:alpha val="34000"/>
                </a:schemeClr>
              </a:gs>
            </a:gsLst>
          </a:gradFill>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dirty="0">
              <a:latin typeface="Arial" pitchFamily="34" charset="0"/>
              <a:cs typeface="Arial" pitchFamily="34" charset="0"/>
            </a:endParaRPr>
          </a:p>
        </p:txBody>
      </p:sp>
      <p:sp>
        <p:nvSpPr>
          <p:cNvPr id="13" name="AutoShape 55"/>
          <p:cNvSpPr>
            <a:spLocks noChangeArrowheads="1"/>
          </p:cNvSpPr>
          <p:nvPr userDrawn="1"/>
        </p:nvSpPr>
        <p:spPr bwMode="auto">
          <a:xfrm>
            <a:off x="7505700" y="1114625"/>
            <a:ext cx="1910422" cy="5184576"/>
          </a:xfrm>
          <a:prstGeom prst="round2SameRect">
            <a:avLst/>
          </a:prstGeom>
          <a:gradFill>
            <a:gsLst>
              <a:gs pos="0">
                <a:schemeClr val="accent1">
                  <a:alpha val="10000"/>
                </a:schemeClr>
              </a:gs>
              <a:gs pos="87000">
                <a:schemeClr val="accent1">
                  <a:alpha val="10000"/>
                </a:schemeClr>
              </a:gs>
              <a:gs pos="100000">
                <a:schemeClr val="accent1">
                  <a:alpha val="34000"/>
                </a:schemeClr>
              </a:gs>
            </a:gsLst>
          </a:gradFill>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dirty="0">
              <a:latin typeface="Arial" pitchFamily="34" charset="0"/>
              <a:cs typeface="Arial" pitchFamily="34" charset="0"/>
            </a:endParaRPr>
          </a:p>
        </p:txBody>
      </p:sp>
      <p:sp>
        <p:nvSpPr>
          <p:cNvPr id="14" name="Line 61"/>
          <p:cNvSpPr>
            <a:spLocks noChangeShapeType="1"/>
          </p:cNvSpPr>
          <p:nvPr userDrawn="1"/>
        </p:nvSpPr>
        <p:spPr bwMode="auto">
          <a:xfrm>
            <a:off x="9388946" y="1546672"/>
            <a:ext cx="27176" cy="4536504"/>
          </a:xfrm>
          <a:prstGeom prst="line">
            <a:avLst/>
          </a:prstGeom>
          <a:noFill/>
          <a:ln w="25400" cap="rnd">
            <a:solidFill>
              <a:schemeClr val="tx1"/>
            </a:solidFill>
            <a:prstDash val="sysDot"/>
            <a:round/>
            <a:headEnd/>
            <a:tailEnd/>
          </a:ln>
        </p:spPr>
        <p:txBody>
          <a:bodyPr/>
          <a:lstStyle/>
          <a:p>
            <a:endParaRPr lang="en-US" dirty="0"/>
          </a:p>
        </p:txBody>
      </p:sp>
      <p:sp>
        <p:nvSpPr>
          <p:cNvPr id="23" name="AutoShape 52"/>
          <p:cNvSpPr>
            <a:spLocks noChangeArrowheads="1"/>
          </p:cNvSpPr>
          <p:nvPr userDrawn="1"/>
        </p:nvSpPr>
        <p:spPr bwMode="auto">
          <a:xfrm>
            <a:off x="5561330" y="1114623"/>
            <a:ext cx="1944370" cy="5184576"/>
          </a:xfrm>
          <a:prstGeom prst="round2SameRect">
            <a:avLst/>
          </a:prstGeom>
          <a:gradFill>
            <a:gsLst>
              <a:gs pos="0">
                <a:schemeClr val="tx2">
                  <a:lumMod val="75000"/>
                  <a:alpha val="10000"/>
                </a:schemeClr>
              </a:gs>
              <a:gs pos="87000">
                <a:schemeClr val="tx2">
                  <a:alpha val="10000"/>
                </a:schemeClr>
              </a:gs>
              <a:gs pos="100000">
                <a:schemeClr val="tx2">
                  <a:alpha val="34000"/>
                </a:schemeClr>
              </a:gs>
            </a:gsLst>
          </a:gradFill>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dirty="0">
              <a:latin typeface="Arial" pitchFamily="34" charset="0"/>
              <a:cs typeface="Arial" pitchFamily="34" charset="0"/>
            </a:endParaRPr>
          </a:p>
        </p:txBody>
      </p:sp>
      <p:sp>
        <p:nvSpPr>
          <p:cNvPr id="24" name="AutoShape 53"/>
          <p:cNvSpPr>
            <a:spLocks noChangeArrowheads="1"/>
          </p:cNvSpPr>
          <p:nvPr userDrawn="1"/>
        </p:nvSpPr>
        <p:spPr bwMode="auto">
          <a:xfrm>
            <a:off x="3602012" y="1114625"/>
            <a:ext cx="1941537" cy="5184576"/>
          </a:xfrm>
          <a:prstGeom prst="round2SameRect">
            <a:avLst/>
          </a:prstGeom>
          <a:gradFill>
            <a:gsLst>
              <a:gs pos="0">
                <a:schemeClr val="accent1">
                  <a:alpha val="10000"/>
                </a:schemeClr>
              </a:gs>
              <a:gs pos="87000">
                <a:schemeClr val="accent1">
                  <a:alpha val="10000"/>
                </a:schemeClr>
              </a:gs>
              <a:gs pos="100000">
                <a:schemeClr val="accent1">
                  <a:alpha val="34000"/>
                </a:schemeClr>
              </a:gs>
            </a:gsLst>
          </a:gradFill>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rtlCol="0" anchor="ctr"/>
          <a:lstStyle/>
          <a:p>
            <a:pPr lvl="0" algn="ctr"/>
            <a:endParaRPr lang="en-US" sz="1400" dirty="0">
              <a:latin typeface="Arial" pitchFamily="34" charset="0"/>
              <a:cs typeface="Arial" pitchFamily="34" charset="0"/>
            </a:endParaRPr>
          </a:p>
        </p:txBody>
      </p:sp>
      <p:sp>
        <p:nvSpPr>
          <p:cNvPr id="25" name="Line 61"/>
          <p:cNvSpPr>
            <a:spLocks noChangeShapeType="1"/>
          </p:cNvSpPr>
          <p:nvPr userDrawn="1"/>
        </p:nvSpPr>
        <p:spPr bwMode="auto">
          <a:xfrm flipH="1">
            <a:off x="7501003" y="1556197"/>
            <a:ext cx="2018" cy="4536504"/>
          </a:xfrm>
          <a:prstGeom prst="line">
            <a:avLst/>
          </a:prstGeom>
          <a:noFill/>
          <a:ln w="25400" cap="rnd">
            <a:solidFill>
              <a:schemeClr val="tx1"/>
            </a:solidFill>
            <a:prstDash val="sysDot"/>
            <a:round/>
            <a:headEnd/>
            <a:tailEnd/>
          </a:ln>
        </p:spPr>
        <p:txBody>
          <a:bodyPr/>
          <a:lstStyle/>
          <a:p>
            <a:endParaRPr lang="en-US" dirty="0"/>
          </a:p>
        </p:txBody>
      </p:sp>
      <p:sp>
        <p:nvSpPr>
          <p:cNvPr id="26" name="Line 62"/>
          <p:cNvSpPr>
            <a:spLocks noChangeShapeType="1"/>
          </p:cNvSpPr>
          <p:nvPr userDrawn="1"/>
        </p:nvSpPr>
        <p:spPr bwMode="auto">
          <a:xfrm>
            <a:off x="5534025" y="1607989"/>
            <a:ext cx="13038" cy="4475187"/>
          </a:xfrm>
          <a:prstGeom prst="line">
            <a:avLst/>
          </a:prstGeom>
          <a:noFill/>
          <a:ln w="25400" cap="rnd">
            <a:solidFill>
              <a:schemeClr val="tx1"/>
            </a:solidFill>
            <a:prstDash val="sysDot"/>
            <a:round/>
            <a:headEnd/>
            <a:tailEnd/>
          </a:ln>
        </p:spPr>
        <p:txBody>
          <a:bodyPr/>
          <a:lstStyle/>
          <a:p>
            <a:endParaRPr lang="en-US" dirty="0"/>
          </a:p>
        </p:txBody>
      </p:sp>
      <p:sp>
        <p:nvSpPr>
          <p:cNvPr id="27" name="Text Box 56"/>
          <p:cNvSpPr txBox="1">
            <a:spLocks noChangeArrowheads="1"/>
          </p:cNvSpPr>
          <p:nvPr userDrawn="1"/>
        </p:nvSpPr>
        <p:spPr bwMode="auto">
          <a:xfrm>
            <a:off x="4009678" y="1114624"/>
            <a:ext cx="1113761" cy="369332"/>
          </a:xfrm>
          <a:prstGeom prst="rect">
            <a:avLst/>
          </a:prstGeom>
          <a:noFill/>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defPPr>
              <a:defRPr lang="zh-TW"/>
            </a:defPPr>
            <a:lvl1pPr algn="ctr">
              <a:defRPr sz="1400">
                <a:solidFill>
                  <a:schemeClr val="lt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smtClean="0">
                <a:ln w="11430"/>
                <a:solidFill>
                  <a:schemeClr val="tx1">
                    <a:lumMod val="65000"/>
                    <a:lumOff val="35000"/>
                  </a:schemeClr>
                </a:solidFill>
                <a:effectLst>
                  <a:outerShdw blurRad="25400" algn="tl" rotWithShape="0">
                    <a:srgbClr val="000000">
                      <a:alpha val="43000"/>
                    </a:srgbClr>
                  </a:outerShdw>
                </a:effectLst>
                <a:latin typeface="+mn-lt"/>
              </a:rPr>
              <a:t>Q1 2015</a:t>
            </a:r>
            <a:endParaRPr lang="en-US" sz="1800" b="1" dirty="0">
              <a:ln w="11430"/>
              <a:solidFill>
                <a:schemeClr val="tx1">
                  <a:lumMod val="65000"/>
                  <a:lumOff val="35000"/>
                </a:schemeClr>
              </a:solidFill>
              <a:effectLst>
                <a:outerShdw blurRad="25400" algn="tl" rotWithShape="0">
                  <a:srgbClr val="000000">
                    <a:alpha val="43000"/>
                  </a:srgbClr>
                </a:outerShdw>
              </a:effectLst>
              <a:latin typeface="+mn-lt"/>
            </a:endParaRPr>
          </a:p>
        </p:txBody>
      </p:sp>
      <p:sp>
        <p:nvSpPr>
          <p:cNvPr id="28" name="Text Box 57"/>
          <p:cNvSpPr txBox="1">
            <a:spLocks noChangeArrowheads="1"/>
          </p:cNvSpPr>
          <p:nvPr userDrawn="1"/>
        </p:nvSpPr>
        <p:spPr bwMode="auto">
          <a:xfrm>
            <a:off x="7886303" y="1133674"/>
            <a:ext cx="1113761" cy="369332"/>
          </a:xfrm>
          <a:prstGeom prst="rect">
            <a:avLst/>
          </a:prstGeom>
          <a:noFill/>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defPPr>
              <a:defRPr lang="zh-TW"/>
            </a:defPPr>
            <a:lvl1pPr algn="ctr">
              <a:defRPr sz="1400">
                <a:solidFill>
                  <a:schemeClr val="lt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smtClean="0">
                <a:ln w="11430"/>
                <a:solidFill>
                  <a:schemeClr val="tx1">
                    <a:lumMod val="65000"/>
                    <a:lumOff val="35000"/>
                  </a:schemeClr>
                </a:solidFill>
                <a:effectLst>
                  <a:outerShdw blurRad="25400" algn="tl" rotWithShape="0">
                    <a:srgbClr val="000000">
                      <a:alpha val="43000"/>
                    </a:srgbClr>
                  </a:outerShdw>
                </a:effectLst>
                <a:latin typeface="+mn-lt"/>
              </a:rPr>
              <a:t>Q3 2015</a:t>
            </a:r>
            <a:endParaRPr lang="en-US" sz="1800" b="1" dirty="0">
              <a:ln w="11430"/>
              <a:solidFill>
                <a:schemeClr val="tx1">
                  <a:lumMod val="65000"/>
                  <a:lumOff val="35000"/>
                </a:schemeClr>
              </a:solidFill>
              <a:effectLst>
                <a:outerShdw blurRad="25400" algn="tl" rotWithShape="0">
                  <a:srgbClr val="000000">
                    <a:alpha val="43000"/>
                  </a:srgbClr>
                </a:outerShdw>
              </a:effectLst>
              <a:latin typeface="+mn-lt"/>
            </a:endParaRPr>
          </a:p>
        </p:txBody>
      </p:sp>
      <p:sp>
        <p:nvSpPr>
          <p:cNvPr id="29" name="Text Box 58"/>
          <p:cNvSpPr txBox="1">
            <a:spLocks noChangeArrowheads="1"/>
          </p:cNvSpPr>
          <p:nvPr userDrawn="1"/>
        </p:nvSpPr>
        <p:spPr bwMode="auto">
          <a:xfrm>
            <a:off x="5971803" y="1114624"/>
            <a:ext cx="1113761" cy="369332"/>
          </a:xfrm>
          <a:prstGeom prst="rect">
            <a:avLst/>
          </a:prstGeom>
          <a:noFill/>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defPPr>
              <a:defRPr lang="zh-TW"/>
            </a:defPPr>
            <a:lvl1pPr algn="ctr">
              <a:defRPr sz="1400">
                <a:solidFill>
                  <a:schemeClr val="lt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smtClean="0">
                <a:ln w="11430"/>
                <a:solidFill>
                  <a:schemeClr val="tx1">
                    <a:lumMod val="65000"/>
                    <a:lumOff val="35000"/>
                  </a:schemeClr>
                </a:solidFill>
                <a:effectLst>
                  <a:outerShdw blurRad="25400" algn="tl" rotWithShape="0">
                    <a:srgbClr val="000000">
                      <a:alpha val="43000"/>
                    </a:srgbClr>
                  </a:outerShdw>
                </a:effectLst>
                <a:latin typeface="+mn-lt"/>
              </a:rPr>
              <a:t>Q2 2015</a:t>
            </a:r>
            <a:endParaRPr lang="en-US" sz="1800" b="1" dirty="0">
              <a:ln w="11430"/>
              <a:solidFill>
                <a:schemeClr val="tx1">
                  <a:lumMod val="65000"/>
                  <a:lumOff val="35000"/>
                </a:schemeClr>
              </a:solidFill>
              <a:effectLst>
                <a:outerShdw blurRad="25400" algn="tl" rotWithShape="0">
                  <a:srgbClr val="000000">
                    <a:alpha val="43000"/>
                  </a:srgbClr>
                </a:outerShdw>
              </a:effectLst>
              <a:latin typeface="+mn-lt"/>
            </a:endParaRPr>
          </a:p>
        </p:txBody>
      </p:sp>
      <p:sp>
        <p:nvSpPr>
          <p:cNvPr id="30" name="Text Box 57"/>
          <p:cNvSpPr txBox="1">
            <a:spLocks noChangeArrowheads="1"/>
          </p:cNvSpPr>
          <p:nvPr userDrawn="1"/>
        </p:nvSpPr>
        <p:spPr bwMode="auto">
          <a:xfrm>
            <a:off x="9806403" y="1143199"/>
            <a:ext cx="1113761" cy="369332"/>
          </a:xfrm>
          <a:prstGeom prst="rect">
            <a:avLst/>
          </a:prstGeom>
          <a:noFill/>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defPPr>
              <a:defRPr lang="zh-TW"/>
            </a:defPPr>
            <a:lvl1pPr algn="ctr">
              <a:defRPr sz="1400">
                <a:solidFill>
                  <a:schemeClr val="lt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smtClean="0">
                <a:ln w="11430"/>
                <a:solidFill>
                  <a:schemeClr val="tx1">
                    <a:lumMod val="65000"/>
                    <a:lumOff val="35000"/>
                  </a:schemeClr>
                </a:solidFill>
                <a:effectLst>
                  <a:outerShdw blurRad="25400" algn="tl" rotWithShape="0">
                    <a:srgbClr val="000000">
                      <a:alpha val="43000"/>
                    </a:srgbClr>
                  </a:outerShdw>
                </a:effectLst>
                <a:latin typeface="+mn-lt"/>
              </a:rPr>
              <a:t>Q4 2015</a:t>
            </a:r>
            <a:endParaRPr lang="en-US" sz="1800" b="1" dirty="0">
              <a:ln w="11430"/>
              <a:solidFill>
                <a:schemeClr val="tx1">
                  <a:lumMod val="65000"/>
                  <a:lumOff val="35000"/>
                </a:schemeClr>
              </a:solidFill>
              <a:effectLst>
                <a:outerShdw blurRad="25400" algn="tl" rotWithShape="0">
                  <a:srgbClr val="000000">
                    <a:alpha val="43000"/>
                  </a:srgbClr>
                </a:outerShdw>
              </a:effectLst>
              <a:latin typeface="+mn-lt"/>
            </a:endParaRPr>
          </a:p>
        </p:txBody>
      </p:sp>
      <p:sp>
        <p:nvSpPr>
          <p:cNvPr id="31" name="文字版面配置區 60"/>
          <p:cNvSpPr>
            <a:spLocks noGrp="1"/>
          </p:cNvSpPr>
          <p:nvPr>
            <p:ph type="body" sz="quarter" idx="10"/>
          </p:nvPr>
        </p:nvSpPr>
        <p:spPr>
          <a:xfrm>
            <a:off x="3975075" y="2288614"/>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32" name="文字版面配置區 60"/>
          <p:cNvSpPr>
            <a:spLocks noGrp="1"/>
          </p:cNvSpPr>
          <p:nvPr>
            <p:ph type="body" sz="quarter" idx="13"/>
          </p:nvPr>
        </p:nvSpPr>
        <p:spPr>
          <a:xfrm>
            <a:off x="3975075" y="2090241"/>
            <a:ext cx="2052000" cy="202682"/>
          </a:xfrm>
          <a:prstGeom prst="roundRect">
            <a:avLst/>
          </a:prstGeom>
          <a:solidFill>
            <a:schemeClr val="bg2">
              <a:lumMod val="60000"/>
              <a:lumOff val="40000"/>
            </a:schemeClr>
          </a:solidFill>
          <a:ln w="12700" cap="sq">
            <a:solidFill>
              <a:srgbClr val="969696"/>
            </a:solidFill>
            <a:round/>
            <a:headEnd/>
            <a:tailEnd/>
          </a:ln>
        </p:spPr>
        <p:txBody>
          <a:bodyPr wrap="none" anchor="ctr"/>
          <a:lstStyle>
            <a:lvl1pPr marL="0" indent="0">
              <a:buNone/>
              <a:defRPr lang="zh-TW" altLang="en-US" sz="1000" dirty="0" smtClean="0">
                <a:solidFill>
                  <a:schemeClr val="tx1">
                    <a:lumMod val="85000"/>
                    <a:lumOff val="15000"/>
                  </a:schemeClr>
                </a:solidFill>
                <a:latin typeface="+mn-lt"/>
                <a:ea typeface="+mn-ea"/>
              </a:defRPr>
            </a:lvl1pPr>
          </a:lstStyle>
          <a:p>
            <a:pPr marL="0" lvl="0" eaLnBrk="0" hangingPunct="0"/>
            <a:r>
              <a:rPr lang="zh-TW" altLang="en-US" dirty="0" smtClean="0"/>
              <a:t>按一下以編輯母片文字樣式</a:t>
            </a:r>
          </a:p>
        </p:txBody>
      </p:sp>
      <p:sp>
        <p:nvSpPr>
          <p:cNvPr id="33" name="美工圖案版面配置區 70"/>
          <p:cNvSpPr>
            <a:spLocks noGrp="1"/>
          </p:cNvSpPr>
          <p:nvPr>
            <p:ph type="clipArt" sz="quarter" idx="17"/>
          </p:nvPr>
        </p:nvSpPr>
        <p:spPr>
          <a:xfrm>
            <a:off x="7775478" y="1739162"/>
            <a:ext cx="2294179" cy="306441"/>
          </a:xfrm>
          <a:prstGeom prst="homePlate">
            <a:avLst/>
          </a:prstGeom>
          <a:solidFill>
            <a:srgbClr val="FF6600"/>
          </a:solidFill>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anchor="ctr"/>
          <a:lstStyle>
            <a:lvl1pPr marL="0" indent="0">
              <a:buNone/>
              <a:defRPr lang="zh-TW" altLang="en-US" sz="800" dirty="0">
                <a:solidFill>
                  <a:schemeClr val="accent3">
                    <a:lumMod val="75000"/>
                  </a:schemeClr>
                </a:solidFill>
              </a:defRPr>
            </a:lvl1pPr>
          </a:lstStyle>
          <a:p>
            <a:pPr marL="0" lvl="0" eaLnBrk="0" hangingPunct="0"/>
            <a:endParaRPr lang="zh-TW" altLang="en-US" dirty="0"/>
          </a:p>
        </p:txBody>
      </p:sp>
      <p:sp>
        <p:nvSpPr>
          <p:cNvPr id="34" name="美工圖案版面配置區 70"/>
          <p:cNvSpPr>
            <a:spLocks noGrp="1"/>
          </p:cNvSpPr>
          <p:nvPr>
            <p:ph type="clipArt" sz="quarter" idx="16"/>
          </p:nvPr>
        </p:nvSpPr>
        <p:spPr>
          <a:xfrm>
            <a:off x="6108556" y="1739162"/>
            <a:ext cx="1895024" cy="306441"/>
          </a:xfrm>
          <a:prstGeom prst="homePlate">
            <a:avLst/>
          </a:prstGeom>
          <a:solidFill>
            <a:srgbClr val="00B050"/>
          </a:solidFill>
          <a:ln>
            <a:headEnd/>
            <a:tailEn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wrap="none" anchor="ctr"/>
          <a:lstStyle>
            <a:lvl1pPr marL="0" indent="0">
              <a:buNone/>
              <a:defRPr lang="zh-TW" altLang="en-US" sz="800" dirty="0">
                <a:solidFill>
                  <a:schemeClr val="accent4">
                    <a:lumMod val="75000"/>
                  </a:schemeClr>
                </a:solidFill>
              </a:defRPr>
            </a:lvl1pPr>
          </a:lstStyle>
          <a:p>
            <a:pPr marL="0" lvl="0" algn="ctr" eaLnBrk="0" hangingPunct="0"/>
            <a:endParaRPr lang="zh-TW" altLang="en-US" dirty="0"/>
          </a:p>
        </p:txBody>
      </p:sp>
      <p:sp>
        <p:nvSpPr>
          <p:cNvPr id="35" name="美工圖案版面配置區 70"/>
          <p:cNvSpPr>
            <a:spLocks noGrp="1"/>
          </p:cNvSpPr>
          <p:nvPr>
            <p:ph type="clipArt" sz="quarter" idx="14"/>
          </p:nvPr>
        </p:nvSpPr>
        <p:spPr>
          <a:xfrm>
            <a:off x="5039273" y="1739162"/>
            <a:ext cx="1617561" cy="306441"/>
          </a:xfrm>
          <a:prstGeom prst="homePlate">
            <a:avLst/>
          </a:prstGeom>
          <a:solidFill>
            <a:schemeClr val="accent6"/>
          </a:solidFill>
          <a:ln>
            <a:headEnd/>
            <a:tailEn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vert="horz" wrap="none" lIns="91440" tIns="45720" rIns="91440" bIns="45720" rtlCol="0" anchor="ctr">
            <a:normAutofit/>
          </a:bodyPr>
          <a:lstStyle>
            <a:lvl1pPr marL="0" indent="0">
              <a:buNone/>
              <a:defRPr lang="zh-TW" altLang="en-US" sz="800" kern="1200" dirty="0">
                <a:solidFill>
                  <a:schemeClr val="accent4">
                    <a:lumMod val="75000"/>
                  </a:schemeClr>
                </a:solidFill>
                <a:latin typeface="+mn-lt"/>
                <a:ea typeface="+mn-ea"/>
                <a:cs typeface="+mn-cs"/>
              </a:defRPr>
            </a:lvl1pPr>
          </a:lstStyle>
          <a:p>
            <a:pPr marL="0" lvl="0" indent="0" algn="ctr" defTabSz="914354" rtl="0" eaLnBrk="0" latinLnBrk="0" hangingPunct="0">
              <a:lnSpc>
                <a:spcPct val="90000"/>
              </a:lnSpc>
              <a:spcBef>
                <a:spcPts val="1000"/>
              </a:spcBef>
              <a:buFont typeface="Arial" panose="020B0604020202020204" pitchFamily="34" charset="0"/>
              <a:buNone/>
            </a:pPr>
            <a:endParaRPr lang="zh-TW" altLang="en-US" dirty="0"/>
          </a:p>
        </p:txBody>
      </p:sp>
      <p:sp>
        <p:nvSpPr>
          <p:cNvPr id="36" name="美工圖案版面配置區 70"/>
          <p:cNvSpPr>
            <a:spLocks noGrp="1"/>
          </p:cNvSpPr>
          <p:nvPr>
            <p:ph type="clipArt" sz="quarter" idx="15"/>
          </p:nvPr>
        </p:nvSpPr>
        <p:spPr>
          <a:xfrm>
            <a:off x="3610397" y="1739162"/>
            <a:ext cx="1617561" cy="306441"/>
          </a:xfrm>
          <a:prstGeom prst="homePlate">
            <a:avLst/>
          </a:prstGeom>
          <a:solidFill>
            <a:srgbClr val="7030A0"/>
          </a:solidFill>
          <a:ln>
            <a:headEnd/>
            <a:tailEnd/>
          </a:ln>
          <a:scene3d>
            <a:camera prst="orthographicFront">
              <a:rot lat="0" lon="0" rev="0"/>
            </a:camera>
            <a:lightRig rig="threePt" dir="t">
              <a:rot lat="0" lon="0" rev="1200000"/>
            </a:lightRig>
          </a:scene3d>
          <a:sp3d>
            <a:bevelT w="38100" h="25400"/>
          </a:sp3d>
        </p:spPr>
        <p:style>
          <a:lnRef idx="0">
            <a:schemeClr val="accent5"/>
          </a:lnRef>
          <a:fillRef idx="3">
            <a:schemeClr val="accent5"/>
          </a:fillRef>
          <a:effectRef idx="3">
            <a:schemeClr val="accent5"/>
          </a:effectRef>
          <a:fontRef idx="minor">
            <a:schemeClr val="lt1"/>
          </a:fontRef>
        </p:style>
        <p:txBody>
          <a:bodyPr wrap="none" anchor="ctr"/>
          <a:lstStyle>
            <a:lvl1pPr marL="0" indent="0">
              <a:buNone/>
              <a:defRPr lang="zh-TW" altLang="en-US" sz="800" dirty="0">
                <a:solidFill>
                  <a:schemeClr val="accent5">
                    <a:lumMod val="75000"/>
                  </a:schemeClr>
                </a:solidFill>
              </a:defRPr>
            </a:lvl1pPr>
          </a:lstStyle>
          <a:p>
            <a:pPr marL="0" lvl="0" algn="ctr" eaLnBrk="0" hangingPunct="0"/>
            <a:endParaRPr lang="zh-TW" altLang="en-US" dirty="0"/>
          </a:p>
        </p:txBody>
      </p:sp>
      <p:sp>
        <p:nvSpPr>
          <p:cNvPr id="37" name="美工圖案版面配置區 70"/>
          <p:cNvSpPr>
            <a:spLocks noGrp="1"/>
          </p:cNvSpPr>
          <p:nvPr>
            <p:ph type="clipArt" sz="quarter" idx="12"/>
          </p:nvPr>
        </p:nvSpPr>
        <p:spPr>
          <a:xfrm>
            <a:off x="819150" y="1739162"/>
            <a:ext cx="2933700" cy="306441"/>
          </a:xfrm>
          <a:prstGeom prst="homePlate">
            <a:avLst/>
          </a:prstGeom>
          <a:solidFill>
            <a:schemeClr val="tx1">
              <a:lumMod val="75000"/>
              <a:lumOff val="25000"/>
            </a:schemeClr>
          </a:solidFill>
          <a:ln>
            <a:headEnd/>
            <a:tailEnd/>
          </a:ln>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lvl1pPr marL="0" indent="0">
              <a:buNone/>
              <a:defRPr lang="zh-TW" altLang="en-US" sz="800" dirty="0">
                <a:solidFill>
                  <a:schemeClr val="tx1">
                    <a:lumMod val="75000"/>
                    <a:lumOff val="25000"/>
                  </a:schemeClr>
                </a:solidFill>
              </a:defRPr>
            </a:lvl1pPr>
          </a:lstStyle>
          <a:p>
            <a:pPr marL="0" lvl="0" eaLnBrk="0" hangingPunct="0"/>
            <a:endParaRPr lang="zh-TW" altLang="en-US" dirty="0"/>
          </a:p>
        </p:txBody>
      </p:sp>
      <p:sp>
        <p:nvSpPr>
          <p:cNvPr id="38" name="文字版面配置區 21"/>
          <p:cNvSpPr>
            <a:spLocks noGrp="1"/>
          </p:cNvSpPr>
          <p:nvPr>
            <p:ph type="body" sz="quarter" idx="11"/>
          </p:nvPr>
        </p:nvSpPr>
        <p:spPr>
          <a:xfrm>
            <a:off x="933450" y="1751039"/>
            <a:ext cx="2276475" cy="332109"/>
          </a:xfrm>
          <a:prstGeom prst="rect">
            <a:avLst/>
          </a:prstGeom>
        </p:spPr>
        <p:txBody>
          <a:bodyPr>
            <a:normAutofit/>
          </a:bodyPr>
          <a:lstStyle>
            <a:lvl1pPr marL="0" indent="0" algn="r" defTabSz="914400" rtl="0" eaLnBrk="0" latinLnBrk="0" hangingPunct="0">
              <a:buNone/>
              <a:defRPr lang="en-US" altLang="zh-TW" sz="1600" b="1" kern="1200" dirty="0" smtClean="0">
                <a:ln w="11430"/>
                <a:solidFill>
                  <a:schemeClr val="bg1">
                    <a:lumMod val="95000"/>
                  </a:schemeClr>
                </a:solidFill>
                <a:effectLst/>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39" name="文字版面配置區 60"/>
          <p:cNvSpPr>
            <a:spLocks noGrp="1"/>
          </p:cNvSpPr>
          <p:nvPr>
            <p:ph type="body" sz="quarter" idx="21"/>
          </p:nvPr>
        </p:nvSpPr>
        <p:spPr>
          <a:xfrm>
            <a:off x="6049415" y="2090241"/>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40" name="文字版面配置區 21"/>
          <p:cNvSpPr>
            <a:spLocks noGrp="1"/>
          </p:cNvSpPr>
          <p:nvPr>
            <p:ph type="body" sz="quarter" idx="18"/>
          </p:nvPr>
        </p:nvSpPr>
        <p:spPr>
          <a:xfrm>
            <a:off x="3757503" y="1753096"/>
            <a:ext cx="1323380" cy="293239"/>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41" name="文字版面配置區 21"/>
          <p:cNvSpPr>
            <a:spLocks noGrp="1"/>
          </p:cNvSpPr>
          <p:nvPr>
            <p:ph type="body" sz="quarter" idx="19"/>
          </p:nvPr>
        </p:nvSpPr>
        <p:spPr>
          <a:xfrm>
            <a:off x="6546498" y="1733965"/>
            <a:ext cx="1251563" cy="293239"/>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42" name="文字版面配置區 21"/>
          <p:cNvSpPr>
            <a:spLocks noGrp="1"/>
          </p:cNvSpPr>
          <p:nvPr>
            <p:ph type="body" sz="quarter" idx="20"/>
          </p:nvPr>
        </p:nvSpPr>
        <p:spPr>
          <a:xfrm>
            <a:off x="8325711" y="1757818"/>
            <a:ext cx="1549809" cy="293239"/>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43" name="文字版面配置區 60"/>
          <p:cNvSpPr>
            <a:spLocks noGrp="1"/>
          </p:cNvSpPr>
          <p:nvPr>
            <p:ph type="body" sz="quarter" idx="22"/>
          </p:nvPr>
        </p:nvSpPr>
        <p:spPr>
          <a:xfrm>
            <a:off x="3975075" y="3142430"/>
            <a:ext cx="2268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44" name="美工圖案版面配置區 70"/>
          <p:cNvSpPr>
            <a:spLocks noGrp="1"/>
          </p:cNvSpPr>
          <p:nvPr>
            <p:ph type="clipArt" sz="quarter" idx="24"/>
          </p:nvPr>
        </p:nvSpPr>
        <p:spPr>
          <a:xfrm>
            <a:off x="7441536" y="2791351"/>
            <a:ext cx="2934916" cy="306441"/>
          </a:xfrm>
          <a:prstGeom prst="homePlate">
            <a:avLst/>
          </a:prstGeom>
          <a:solidFill>
            <a:srgbClr val="FF6600"/>
          </a:solidFill>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anchor="ctr"/>
          <a:lstStyle>
            <a:lvl1pPr marL="0" indent="0">
              <a:buNone/>
              <a:defRPr lang="zh-TW" altLang="en-US" sz="800" dirty="0">
                <a:solidFill>
                  <a:schemeClr val="accent3">
                    <a:lumMod val="75000"/>
                  </a:schemeClr>
                </a:solidFill>
              </a:defRPr>
            </a:lvl1pPr>
          </a:lstStyle>
          <a:p>
            <a:pPr marL="0" lvl="0" eaLnBrk="0" hangingPunct="0"/>
            <a:endParaRPr lang="zh-TW" altLang="en-US" dirty="0"/>
          </a:p>
        </p:txBody>
      </p:sp>
      <p:sp>
        <p:nvSpPr>
          <p:cNvPr id="45" name="美工圖案版面配置區 70"/>
          <p:cNvSpPr>
            <a:spLocks noGrp="1"/>
          </p:cNvSpPr>
          <p:nvPr>
            <p:ph type="clipArt" sz="quarter" idx="25"/>
          </p:nvPr>
        </p:nvSpPr>
        <p:spPr>
          <a:xfrm>
            <a:off x="5669280" y="2791351"/>
            <a:ext cx="2111672" cy="306441"/>
          </a:xfrm>
          <a:prstGeom prst="homePlate">
            <a:avLst/>
          </a:prstGeom>
          <a:solidFill>
            <a:srgbClr val="00B050"/>
          </a:solidFill>
          <a:ln>
            <a:headEnd/>
            <a:tailEn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wrap="none" anchor="ctr"/>
          <a:lstStyle>
            <a:lvl1pPr marL="0" indent="0">
              <a:buNone/>
              <a:defRPr lang="zh-TW" altLang="en-US" sz="800" dirty="0">
                <a:solidFill>
                  <a:schemeClr val="accent4">
                    <a:lumMod val="75000"/>
                  </a:schemeClr>
                </a:solidFill>
              </a:defRPr>
            </a:lvl1pPr>
          </a:lstStyle>
          <a:p>
            <a:pPr marL="0" lvl="0" algn="ctr" eaLnBrk="0" hangingPunct="0"/>
            <a:endParaRPr lang="zh-TW" altLang="en-US" dirty="0"/>
          </a:p>
        </p:txBody>
      </p:sp>
      <p:sp>
        <p:nvSpPr>
          <p:cNvPr id="46" name="美工圖案版面配置區 70"/>
          <p:cNvSpPr>
            <a:spLocks noGrp="1"/>
          </p:cNvSpPr>
          <p:nvPr>
            <p:ph type="clipArt" sz="quarter" idx="26"/>
          </p:nvPr>
        </p:nvSpPr>
        <p:spPr>
          <a:xfrm>
            <a:off x="3578638" y="2791351"/>
            <a:ext cx="2301068" cy="306441"/>
          </a:xfrm>
          <a:prstGeom prst="homePlate">
            <a:avLst/>
          </a:prstGeom>
          <a:solidFill>
            <a:schemeClr val="accent6"/>
          </a:solidFill>
          <a:ln>
            <a:headEnd/>
            <a:tailEnd/>
          </a:ln>
        </p:spPr>
        <p:style>
          <a:lnRef idx="0">
            <a:schemeClr val="accent2"/>
          </a:lnRef>
          <a:fillRef idx="3">
            <a:schemeClr val="accent2"/>
          </a:fillRef>
          <a:effectRef idx="3">
            <a:schemeClr val="accent2"/>
          </a:effectRef>
          <a:fontRef idx="none"/>
        </p:style>
        <p:txBody>
          <a:bodyPr wrap="none" anchor="ctr"/>
          <a:lstStyle>
            <a:lvl1pPr marL="0" indent="0">
              <a:buNone/>
              <a:defRPr lang="zh-TW" altLang="en-US" sz="800" dirty="0">
                <a:solidFill>
                  <a:schemeClr val="accent5">
                    <a:lumMod val="75000"/>
                  </a:schemeClr>
                </a:solidFill>
              </a:defRPr>
            </a:lvl1pPr>
          </a:lstStyle>
          <a:p>
            <a:pPr marL="0" lvl="0" algn="ctr" eaLnBrk="0" hangingPunct="0"/>
            <a:endParaRPr lang="zh-TW" altLang="en-US" dirty="0"/>
          </a:p>
        </p:txBody>
      </p:sp>
      <p:sp>
        <p:nvSpPr>
          <p:cNvPr id="47" name="美工圖案版面配置區 70"/>
          <p:cNvSpPr>
            <a:spLocks noGrp="1"/>
          </p:cNvSpPr>
          <p:nvPr>
            <p:ph type="clipArt" sz="quarter" idx="28"/>
          </p:nvPr>
        </p:nvSpPr>
        <p:spPr>
          <a:xfrm>
            <a:off x="819150" y="2791351"/>
            <a:ext cx="2933700" cy="306441"/>
          </a:xfrm>
          <a:prstGeom prst="homePlate">
            <a:avLst/>
          </a:prstGeom>
          <a:solidFill>
            <a:schemeClr val="tx1">
              <a:lumMod val="75000"/>
              <a:lumOff val="25000"/>
            </a:schemeClr>
          </a:solidFill>
          <a:ln>
            <a:headEnd/>
            <a:tailEnd/>
          </a:ln>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lvl1pPr marL="0" indent="0">
              <a:buNone/>
              <a:defRPr lang="zh-TW" altLang="en-US" sz="800" dirty="0">
                <a:solidFill>
                  <a:schemeClr val="tx1">
                    <a:lumMod val="75000"/>
                    <a:lumOff val="25000"/>
                  </a:schemeClr>
                </a:solidFill>
              </a:defRPr>
            </a:lvl1pPr>
          </a:lstStyle>
          <a:p>
            <a:pPr marL="0" lvl="0" eaLnBrk="0" hangingPunct="0"/>
            <a:endParaRPr lang="zh-TW" altLang="en-US" dirty="0"/>
          </a:p>
        </p:txBody>
      </p:sp>
      <p:sp>
        <p:nvSpPr>
          <p:cNvPr id="48" name="文字版面配置區 21"/>
          <p:cNvSpPr>
            <a:spLocks noGrp="1"/>
          </p:cNvSpPr>
          <p:nvPr>
            <p:ph type="body" sz="quarter" idx="29"/>
          </p:nvPr>
        </p:nvSpPr>
        <p:spPr>
          <a:xfrm>
            <a:off x="926655" y="2831803"/>
            <a:ext cx="2283270" cy="332109"/>
          </a:xfrm>
          <a:prstGeom prst="rect">
            <a:avLst/>
          </a:prstGeom>
        </p:spPr>
        <p:txBody>
          <a:bodyPr>
            <a:normAutofit/>
          </a:bodyPr>
          <a:lstStyle>
            <a:lvl1pPr marL="0" indent="0" algn="r" defTabSz="914400" rtl="0" eaLnBrk="0" latinLnBrk="0" hangingPunct="0">
              <a:buNone/>
              <a:defRPr lang="en-US" altLang="zh-TW" sz="1600" b="1" kern="1200" dirty="0" smtClean="0">
                <a:ln w="11430"/>
                <a:solidFill>
                  <a:schemeClr val="bg1">
                    <a:lumMod val="95000"/>
                  </a:schemeClr>
                </a:solidFill>
                <a:effectLst/>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49" name="文字版面配置區 60"/>
          <p:cNvSpPr>
            <a:spLocks noGrp="1"/>
          </p:cNvSpPr>
          <p:nvPr>
            <p:ph type="body" sz="quarter" idx="30"/>
          </p:nvPr>
        </p:nvSpPr>
        <p:spPr>
          <a:xfrm>
            <a:off x="6267146" y="3142430"/>
            <a:ext cx="2268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50" name="文字版面配置區 60"/>
          <p:cNvSpPr>
            <a:spLocks noGrp="1"/>
          </p:cNvSpPr>
          <p:nvPr>
            <p:ph type="body" sz="quarter" idx="34"/>
          </p:nvPr>
        </p:nvSpPr>
        <p:spPr>
          <a:xfrm>
            <a:off x="3975075" y="3362654"/>
            <a:ext cx="2268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51" name="文字版面配置區 60"/>
          <p:cNvSpPr>
            <a:spLocks noGrp="1"/>
          </p:cNvSpPr>
          <p:nvPr>
            <p:ph type="body" sz="quarter" idx="35"/>
          </p:nvPr>
        </p:nvSpPr>
        <p:spPr>
          <a:xfrm>
            <a:off x="6267146" y="3362654"/>
            <a:ext cx="2268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52" name="文字版面配置區 60"/>
          <p:cNvSpPr>
            <a:spLocks noGrp="1"/>
          </p:cNvSpPr>
          <p:nvPr>
            <p:ph type="body" sz="quarter" idx="36"/>
          </p:nvPr>
        </p:nvSpPr>
        <p:spPr>
          <a:xfrm>
            <a:off x="3975075" y="3582878"/>
            <a:ext cx="2268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53" name="文字版面配置區 60"/>
          <p:cNvSpPr>
            <a:spLocks noGrp="1"/>
          </p:cNvSpPr>
          <p:nvPr>
            <p:ph type="body" sz="quarter" idx="37"/>
          </p:nvPr>
        </p:nvSpPr>
        <p:spPr>
          <a:xfrm>
            <a:off x="6267146" y="3582878"/>
            <a:ext cx="2268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54" name="文字版面配置區 60"/>
          <p:cNvSpPr>
            <a:spLocks noGrp="1"/>
          </p:cNvSpPr>
          <p:nvPr>
            <p:ph type="body" sz="quarter" idx="38"/>
          </p:nvPr>
        </p:nvSpPr>
        <p:spPr>
          <a:xfrm>
            <a:off x="3975075" y="3803102"/>
            <a:ext cx="2268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55" name="文字版面配置區 60"/>
          <p:cNvSpPr>
            <a:spLocks noGrp="1"/>
          </p:cNvSpPr>
          <p:nvPr>
            <p:ph type="body" sz="quarter" idx="39"/>
          </p:nvPr>
        </p:nvSpPr>
        <p:spPr>
          <a:xfrm>
            <a:off x="6267146" y="3803102"/>
            <a:ext cx="2268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56" name="文字版面配置區 21"/>
          <p:cNvSpPr>
            <a:spLocks noGrp="1"/>
          </p:cNvSpPr>
          <p:nvPr>
            <p:ph type="body" sz="quarter" idx="31"/>
          </p:nvPr>
        </p:nvSpPr>
        <p:spPr>
          <a:xfrm>
            <a:off x="3776870" y="2833860"/>
            <a:ext cx="1781091" cy="293239"/>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57" name="文字版面配置區 21"/>
          <p:cNvSpPr>
            <a:spLocks noGrp="1"/>
          </p:cNvSpPr>
          <p:nvPr>
            <p:ph type="body" sz="quarter" idx="32"/>
          </p:nvPr>
        </p:nvSpPr>
        <p:spPr>
          <a:xfrm>
            <a:off x="6307968" y="2833860"/>
            <a:ext cx="1251563" cy="293239"/>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58" name="文字版面配置區 21"/>
          <p:cNvSpPr>
            <a:spLocks noGrp="1"/>
          </p:cNvSpPr>
          <p:nvPr>
            <p:ph type="body" sz="quarter" idx="33"/>
          </p:nvPr>
        </p:nvSpPr>
        <p:spPr>
          <a:xfrm>
            <a:off x="7863840" y="2833860"/>
            <a:ext cx="1598212" cy="293239"/>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59" name="文字版面配置區 60"/>
          <p:cNvSpPr>
            <a:spLocks noGrp="1"/>
          </p:cNvSpPr>
          <p:nvPr>
            <p:ph type="body" sz="quarter" idx="40"/>
          </p:nvPr>
        </p:nvSpPr>
        <p:spPr>
          <a:xfrm>
            <a:off x="3975075" y="4654598"/>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60" name="美工圖案版面配置區 70"/>
          <p:cNvSpPr>
            <a:spLocks noGrp="1"/>
          </p:cNvSpPr>
          <p:nvPr>
            <p:ph type="clipArt" sz="quarter" idx="41"/>
          </p:nvPr>
        </p:nvSpPr>
        <p:spPr>
          <a:xfrm>
            <a:off x="5987332" y="4303519"/>
            <a:ext cx="3116911" cy="306441"/>
          </a:xfrm>
          <a:prstGeom prst="homePlate">
            <a:avLst/>
          </a:prstGeom>
          <a:solidFill>
            <a:srgbClr val="FF6600"/>
          </a:solidFill>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anchor="ctr"/>
          <a:lstStyle>
            <a:lvl1pPr marL="0" indent="0">
              <a:buNone/>
              <a:defRPr lang="zh-TW" altLang="en-US" sz="800" dirty="0">
                <a:solidFill>
                  <a:schemeClr val="accent3">
                    <a:lumMod val="75000"/>
                  </a:schemeClr>
                </a:solidFill>
              </a:defRPr>
            </a:lvl1pPr>
          </a:lstStyle>
          <a:p>
            <a:pPr marL="0" lvl="0" eaLnBrk="0" hangingPunct="0"/>
            <a:endParaRPr lang="zh-TW" altLang="en-US" dirty="0"/>
          </a:p>
        </p:txBody>
      </p:sp>
      <p:sp>
        <p:nvSpPr>
          <p:cNvPr id="61" name="美工圖案版面配置區 70"/>
          <p:cNvSpPr>
            <a:spLocks noGrp="1"/>
          </p:cNvSpPr>
          <p:nvPr>
            <p:ph type="clipArt" sz="quarter" idx="42"/>
          </p:nvPr>
        </p:nvSpPr>
        <p:spPr>
          <a:xfrm>
            <a:off x="3622045" y="4303519"/>
            <a:ext cx="2702515" cy="306441"/>
          </a:xfrm>
          <a:prstGeom prst="homePlate">
            <a:avLst/>
          </a:prstGeom>
          <a:solidFill>
            <a:srgbClr val="00B050"/>
          </a:solidFill>
          <a:ln>
            <a:headEnd/>
            <a:tailEn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wrap="none" anchor="ctr"/>
          <a:lstStyle>
            <a:lvl1pPr marL="0" indent="0">
              <a:buNone/>
              <a:defRPr lang="zh-TW" altLang="en-US" sz="800" dirty="0">
                <a:solidFill>
                  <a:schemeClr val="accent4">
                    <a:lumMod val="75000"/>
                  </a:schemeClr>
                </a:solidFill>
              </a:defRPr>
            </a:lvl1pPr>
          </a:lstStyle>
          <a:p>
            <a:pPr marL="0" lvl="0" algn="ctr" eaLnBrk="0" hangingPunct="0"/>
            <a:endParaRPr lang="zh-TW" altLang="en-US" dirty="0"/>
          </a:p>
        </p:txBody>
      </p:sp>
      <p:sp>
        <p:nvSpPr>
          <p:cNvPr id="62" name="美工圖案版面配置區 70"/>
          <p:cNvSpPr>
            <a:spLocks noGrp="1"/>
          </p:cNvSpPr>
          <p:nvPr>
            <p:ph type="clipArt" sz="quarter" idx="45"/>
          </p:nvPr>
        </p:nvSpPr>
        <p:spPr>
          <a:xfrm>
            <a:off x="819150" y="4303519"/>
            <a:ext cx="2933700" cy="306441"/>
          </a:xfrm>
          <a:prstGeom prst="homePlate">
            <a:avLst/>
          </a:prstGeom>
          <a:solidFill>
            <a:schemeClr val="tx1">
              <a:lumMod val="75000"/>
              <a:lumOff val="25000"/>
            </a:schemeClr>
          </a:solidFill>
          <a:ln>
            <a:headEnd/>
            <a:tailEnd/>
          </a:ln>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lvl1pPr marL="0" indent="0">
              <a:buNone/>
              <a:defRPr lang="zh-TW" altLang="en-US" sz="800" dirty="0">
                <a:solidFill>
                  <a:schemeClr val="tx1">
                    <a:lumMod val="75000"/>
                    <a:lumOff val="25000"/>
                  </a:schemeClr>
                </a:solidFill>
              </a:defRPr>
            </a:lvl1pPr>
          </a:lstStyle>
          <a:p>
            <a:pPr marL="0" lvl="0" eaLnBrk="0" hangingPunct="0"/>
            <a:endParaRPr lang="zh-TW" altLang="en-US" dirty="0"/>
          </a:p>
        </p:txBody>
      </p:sp>
      <p:sp>
        <p:nvSpPr>
          <p:cNvPr id="63" name="文字版面配置區 21"/>
          <p:cNvSpPr>
            <a:spLocks noGrp="1"/>
          </p:cNvSpPr>
          <p:nvPr>
            <p:ph type="body" sz="quarter" idx="46"/>
          </p:nvPr>
        </p:nvSpPr>
        <p:spPr>
          <a:xfrm>
            <a:off x="907605" y="4296346"/>
            <a:ext cx="2302320" cy="332109"/>
          </a:xfrm>
          <a:prstGeom prst="rect">
            <a:avLst/>
          </a:prstGeom>
        </p:spPr>
        <p:txBody>
          <a:bodyPr>
            <a:normAutofit/>
          </a:bodyPr>
          <a:lstStyle>
            <a:lvl1pPr marL="0" indent="0" algn="r" defTabSz="914400" rtl="0" eaLnBrk="0" latinLnBrk="0" hangingPunct="0">
              <a:buNone/>
              <a:defRPr lang="en-US" altLang="zh-TW" sz="1600" b="1" kern="1200" dirty="0" smtClean="0">
                <a:ln w="11430"/>
                <a:solidFill>
                  <a:schemeClr val="bg1">
                    <a:lumMod val="95000"/>
                  </a:schemeClr>
                </a:solidFill>
                <a:effectLst/>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64" name="文字版面配置區 60"/>
          <p:cNvSpPr>
            <a:spLocks noGrp="1"/>
          </p:cNvSpPr>
          <p:nvPr>
            <p:ph type="body" sz="quarter" idx="47"/>
          </p:nvPr>
        </p:nvSpPr>
        <p:spPr>
          <a:xfrm>
            <a:off x="6049415" y="4654598"/>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65" name="文字版面配置區 60"/>
          <p:cNvSpPr>
            <a:spLocks noGrp="1"/>
          </p:cNvSpPr>
          <p:nvPr>
            <p:ph type="body" sz="quarter" idx="48"/>
          </p:nvPr>
        </p:nvSpPr>
        <p:spPr>
          <a:xfrm>
            <a:off x="3975075" y="4873192"/>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66" name="文字版面配置區 60"/>
          <p:cNvSpPr>
            <a:spLocks noGrp="1"/>
          </p:cNvSpPr>
          <p:nvPr>
            <p:ph type="body" sz="quarter" idx="49"/>
          </p:nvPr>
        </p:nvSpPr>
        <p:spPr>
          <a:xfrm>
            <a:off x="6049415" y="4873192"/>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67" name="文字版面配置區 60"/>
          <p:cNvSpPr>
            <a:spLocks noGrp="1"/>
          </p:cNvSpPr>
          <p:nvPr>
            <p:ph type="body" sz="quarter" idx="50"/>
          </p:nvPr>
        </p:nvSpPr>
        <p:spPr>
          <a:xfrm>
            <a:off x="3975075" y="5091786"/>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68" name="文字版面配置區 60"/>
          <p:cNvSpPr>
            <a:spLocks noGrp="1"/>
          </p:cNvSpPr>
          <p:nvPr>
            <p:ph type="body" sz="quarter" idx="51"/>
          </p:nvPr>
        </p:nvSpPr>
        <p:spPr>
          <a:xfrm>
            <a:off x="6049415" y="5091786"/>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69" name="文字版面配置區 60"/>
          <p:cNvSpPr>
            <a:spLocks noGrp="1"/>
          </p:cNvSpPr>
          <p:nvPr>
            <p:ph type="body" sz="quarter" idx="52"/>
          </p:nvPr>
        </p:nvSpPr>
        <p:spPr>
          <a:xfrm>
            <a:off x="3975075" y="5310380"/>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70" name="文字版面配置區 60"/>
          <p:cNvSpPr>
            <a:spLocks noGrp="1"/>
          </p:cNvSpPr>
          <p:nvPr>
            <p:ph type="body" sz="quarter" idx="53"/>
          </p:nvPr>
        </p:nvSpPr>
        <p:spPr>
          <a:xfrm>
            <a:off x="6049415" y="5310380"/>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71" name="文字版面配置區 21"/>
          <p:cNvSpPr>
            <a:spLocks noGrp="1"/>
          </p:cNvSpPr>
          <p:nvPr>
            <p:ph type="body" sz="quarter" idx="55"/>
          </p:nvPr>
        </p:nvSpPr>
        <p:spPr>
          <a:xfrm>
            <a:off x="3824577" y="4346028"/>
            <a:ext cx="2048775" cy="293239"/>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72" name="文字版面配置區 21"/>
          <p:cNvSpPr>
            <a:spLocks noGrp="1"/>
          </p:cNvSpPr>
          <p:nvPr>
            <p:ph type="body" sz="quarter" idx="56"/>
          </p:nvPr>
        </p:nvSpPr>
        <p:spPr>
          <a:xfrm>
            <a:off x="6411343" y="4330126"/>
            <a:ext cx="2374863" cy="257777"/>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73" name="文字版面配置區 60"/>
          <p:cNvSpPr>
            <a:spLocks noGrp="1"/>
          </p:cNvSpPr>
          <p:nvPr>
            <p:ph type="body" sz="quarter" idx="57"/>
          </p:nvPr>
        </p:nvSpPr>
        <p:spPr>
          <a:xfrm>
            <a:off x="3975075" y="5528974"/>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74" name="文字版面配置區 60"/>
          <p:cNvSpPr>
            <a:spLocks noGrp="1"/>
          </p:cNvSpPr>
          <p:nvPr>
            <p:ph type="body" sz="quarter" idx="58"/>
          </p:nvPr>
        </p:nvSpPr>
        <p:spPr>
          <a:xfrm>
            <a:off x="6049415" y="5528974"/>
            <a:ext cx="2052000" cy="202682"/>
          </a:xfrm>
          <a:prstGeom prst="roundRect">
            <a:avLst/>
          </a:prstGeom>
          <a:solidFill>
            <a:schemeClr val="bg1"/>
          </a:solidFill>
          <a:ln w="12700" cap="sq">
            <a:solidFill>
              <a:srgbClr val="969696"/>
            </a:solidFill>
            <a:round/>
            <a:headEnd/>
            <a:tailEnd/>
          </a:ln>
        </p:spPr>
        <p:txBody>
          <a:bodyPr wrap="square" anchor="ctr"/>
          <a:lstStyle>
            <a:lvl1pPr marL="0" indent="0" algn="l" defTabSz="914400" rtl="0" eaLnBrk="0" latinLnBrk="0" hangingPunct="0">
              <a:buNone/>
              <a:defRPr lang="zh-TW" altLang="en-US" sz="1000" kern="1200" dirty="0" smtClean="0">
                <a:solidFill>
                  <a:srgbClr val="5F5F5F"/>
                </a:solidFill>
                <a:latin typeface="+mn-lt"/>
                <a:ea typeface="+mn-ea"/>
                <a:cs typeface="+mn-cs"/>
              </a:defRPr>
            </a:lvl1pPr>
          </a:lstStyle>
          <a:p>
            <a:pPr marL="0" lvl="0" eaLnBrk="0" hangingPunct="0"/>
            <a:r>
              <a:rPr lang="zh-TW" altLang="en-US" dirty="0" smtClean="0"/>
              <a:t>按一下以編輯母片文字樣式</a:t>
            </a:r>
          </a:p>
        </p:txBody>
      </p:sp>
      <p:sp>
        <p:nvSpPr>
          <p:cNvPr id="75" name="文字版面配置區 21"/>
          <p:cNvSpPr>
            <a:spLocks noGrp="1"/>
          </p:cNvSpPr>
          <p:nvPr>
            <p:ph type="body" sz="quarter" idx="59"/>
          </p:nvPr>
        </p:nvSpPr>
        <p:spPr>
          <a:xfrm>
            <a:off x="5288682" y="1753740"/>
            <a:ext cx="1251563" cy="293239"/>
          </a:xfrm>
          <a:prstGeom prst="rect">
            <a:avLst/>
          </a:prstGeom>
        </p:spPr>
        <p:txBody>
          <a:bodyPr>
            <a:noAutofit/>
          </a:bodyPr>
          <a:lstStyle>
            <a:lvl1pPr marL="0" indent="0" algn="ctr" defTabSz="914400" rtl="0" eaLnBrk="1" latinLnBrk="0" hangingPunct="1">
              <a:buNone/>
              <a:defRPr lang="en-US" altLang="zh-TW" sz="1050" kern="1200" dirty="0" smtClean="0">
                <a:solidFill>
                  <a:schemeClr val="bg1"/>
                </a:solidFill>
                <a:latin typeface="+mn-lt"/>
                <a:ea typeface="+mn-ea"/>
                <a:cs typeface="+mn-cs"/>
              </a:defRPr>
            </a:lvl1pPr>
            <a:lvl2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2pPr>
            <a:lvl3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3pPr>
            <a:lvl4pPr marL="0" indent="0" algn="r" defTabSz="914400" rtl="0" eaLnBrk="0" latinLnBrk="0" hangingPunct="0">
              <a:buNone/>
              <a:defRPr lang="zh-TW" altLang="en-US" sz="1600" kern="1200" dirty="0" smtClean="0">
                <a:solidFill>
                  <a:srgbClr val="CDC975"/>
                </a:solidFill>
                <a:latin typeface="Arial" pitchFamily="34" charset="0"/>
                <a:ea typeface="+mn-ea"/>
                <a:cs typeface="Arial" pitchFamily="34" charset="0"/>
              </a:defRPr>
            </a:lvl4pPr>
            <a:lvl5pPr marL="0" indent="0" algn="r" defTabSz="914400" rtl="0" eaLnBrk="0" latinLnBrk="0" hangingPunct="0">
              <a:buNone/>
              <a:defRPr lang="zh-TW" altLang="en-US" sz="1600" kern="1200" dirty="0">
                <a:solidFill>
                  <a:srgbClr val="CDC975"/>
                </a:solidFill>
                <a:latin typeface="Arial" pitchFamily="34" charset="0"/>
                <a:ea typeface="+mn-ea"/>
                <a:cs typeface="Arial" pitchFamily="34" charset="0"/>
              </a:defRPr>
            </a:lvl5pPr>
          </a:lstStyle>
          <a:p>
            <a:pPr lvl="0"/>
            <a:r>
              <a:rPr lang="en-US" altLang="zh-TW" dirty="0" smtClean="0"/>
              <a:t>Click to edit Master text styles</a:t>
            </a:r>
          </a:p>
        </p:txBody>
      </p:sp>
      <p:sp>
        <p:nvSpPr>
          <p:cNvPr id="76" name="五邊形 75"/>
          <p:cNvSpPr/>
          <p:nvPr userDrawn="1"/>
        </p:nvSpPr>
        <p:spPr>
          <a:xfrm>
            <a:off x="9201150" y="6083176"/>
            <a:ext cx="2171700" cy="43204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t>Release</a:t>
            </a:r>
            <a:endParaRPr lang="zh-TW" altLang="en-US" dirty="0"/>
          </a:p>
        </p:txBody>
      </p:sp>
      <p:sp>
        <p:nvSpPr>
          <p:cNvPr id="77" name="五邊形 76"/>
          <p:cNvSpPr/>
          <p:nvPr userDrawn="1"/>
        </p:nvSpPr>
        <p:spPr>
          <a:xfrm>
            <a:off x="7191375" y="6083176"/>
            <a:ext cx="2352700" cy="432048"/>
          </a:xfrm>
          <a:prstGeom prst="homePlat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t>Validation</a:t>
            </a:r>
            <a:endParaRPr lang="zh-TW" altLang="en-US" dirty="0"/>
          </a:p>
        </p:txBody>
      </p:sp>
      <p:sp>
        <p:nvSpPr>
          <p:cNvPr id="78" name="五邊形 77"/>
          <p:cNvSpPr/>
          <p:nvPr userDrawn="1"/>
        </p:nvSpPr>
        <p:spPr>
          <a:xfrm>
            <a:off x="5038725" y="6083176"/>
            <a:ext cx="2400350" cy="4320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smtClean="0"/>
              <a:t>Development</a:t>
            </a:r>
            <a:endParaRPr lang="zh-TW" altLang="en-US" dirty="0"/>
          </a:p>
        </p:txBody>
      </p:sp>
      <p:sp>
        <p:nvSpPr>
          <p:cNvPr id="79" name="五邊形 78"/>
          <p:cNvSpPr/>
          <p:nvPr userDrawn="1"/>
        </p:nvSpPr>
        <p:spPr>
          <a:xfrm>
            <a:off x="2886075" y="6083176"/>
            <a:ext cx="2400375" cy="432048"/>
          </a:xfrm>
          <a:prstGeom prst="homePlate">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algn="ctr" defTabSz="914400" rtl="0" eaLnBrk="1" latinLnBrk="0" hangingPunct="1"/>
            <a:r>
              <a:rPr lang="en-US" altLang="zh-TW" sz="1800" kern="1200" dirty="0" smtClean="0">
                <a:solidFill>
                  <a:schemeClr val="lt1"/>
                </a:solidFill>
                <a:latin typeface="+mn-lt"/>
                <a:ea typeface="+mn-ea"/>
                <a:cs typeface="+mn-cs"/>
              </a:rPr>
              <a:t>Planning</a:t>
            </a:r>
            <a:endParaRPr lang="zh-TW" altLang="en-US" sz="1800" kern="1200" dirty="0">
              <a:solidFill>
                <a:schemeClr val="lt1"/>
              </a:solidFill>
              <a:latin typeface="+mn-lt"/>
              <a:ea typeface="+mn-ea"/>
              <a:cs typeface="+mn-cs"/>
            </a:endParaRPr>
          </a:p>
        </p:txBody>
      </p:sp>
      <p:sp>
        <p:nvSpPr>
          <p:cNvPr id="80" name="五邊形 79"/>
          <p:cNvSpPr/>
          <p:nvPr userDrawn="1"/>
        </p:nvSpPr>
        <p:spPr>
          <a:xfrm>
            <a:off x="847725" y="6083176"/>
            <a:ext cx="2324100" cy="432048"/>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smtClean="0"/>
              <a:t>Feature</a:t>
            </a:r>
            <a:endParaRPr lang="zh-TW" altLang="en-US" dirty="0"/>
          </a:p>
        </p:txBody>
      </p:sp>
      <p:sp>
        <p:nvSpPr>
          <p:cNvPr id="81" name="Title 1"/>
          <p:cNvSpPr>
            <a:spLocks noGrp="1"/>
          </p:cNvSpPr>
          <p:nvPr>
            <p:ph type="title"/>
          </p:nvPr>
        </p:nvSpPr>
        <p:spPr>
          <a:xfrm>
            <a:off x="781050" y="276225"/>
            <a:ext cx="10515600" cy="702396"/>
          </a:xfrm>
        </p:spPr>
        <p:txBody>
          <a:bodyPr>
            <a:normAutofit/>
          </a:bodyPr>
          <a:lstStyle>
            <a:lvl1pPr>
              <a:defRPr sz="3200" b="1" cap="none" baseline="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cxnSp>
        <p:nvCxnSpPr>
          <p:cNvPr id="82" name="直線接點 3"/>
          <p:cNvCxnSpPr/>
          <p:nvPr userDrawn="1"/>
        </p:nvCxnSpPr>
        <p:spPr>
          <a:xfrm flipV="1">
            <a:off x="781050" y="990600"/>
            <a:ext cx="10534650" cy="6077"/>
          </a:xfrm>
          <a:prstGeom prst="line">
            <a:avLst/>
          </a:prstGeom>
          <a:ln w="19050">
            <a:gradFill>
              <a:gsLst>
                <a:gs pos="0">
                  <a:schemeClr val="tx1">
                    <a:lumMod val="75000"/>
                    <a:lumOff val="25000"/>
                    <a:alpha val="30000"/>
                  </a:schemeClr>
                </a:gs>
                <a:gs pos="50000">
                  <a:schemeClr val="tx1">
                    <a:lumMod val="65000"/>
                    <a:lumOff val="35000"/>
                  </a:schemeClr>
                </a:gs>
                <a:gs pos="100000">
                  <a:schemeClr val="tx1">
                    <a:lumMod val="75000"/>
                    <a:lumOff val="25000"/>
                    <a:alpha val="3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83"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85"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28823764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ssage Slide_B-2_Two Content_Title_Roadmap">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687050" cy="549271"/>
          </a:xfrm>
          <a:prstGeom prst="rect">
            <a:avLst/>
          </a:prstGeom>
        </p:spPr>
        <p:txBody>
          <a:bodyPr>
            <a:normAutofit/>
          </a:bodyPr>
          <a:lstStyle>
            <a:lvl1pPr>
              <a:defRPr lang="en-US" sz="3200" b="1" kern="1200" cap="none" baseline="0" dirty="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sp>
        <p:nvSpPr>
          <p:cNvPr id="5" name="文字版面配置區 7"/>
          <p:cNvSpPr>
            <a:spLocks noGrp="1"/>
          </p:cNvSpPr>
          <p:nvPr>
            <p:ph type="body" sz="quarter" idx="12" hasCustomPrompt="1"/>
          </p:nvPr>
        </p:nvSpPr>
        <p:spPr>
          <a:xfrm>
            <a:off x="844351" y="1031776"/>
            <a:ext cx="5242123" cy="442299"/>
          </a:xfrm>
          <a:prstGeom prst="rect">
            <a:avLst/>
          </a:prstGeom>
        </p:spPr>
        <p:txBody>
          <a:bodyPr anchor="b">
            <a:noAutofit/>
            <a:scene3d>
              <a:camera prst="orthographicFront"/>
              <a:lightRig rig="soft" dir="t">
                <a:rot lat="0" lon="0" rev="10800000"/>
              </a:lightRig>
            </a:scene3d>
            <a:sp3d>
              <a:bevelT w="27940" h="12700"/>
              <a:contourClr>
                <a:srgbClr val="DDDDDD"/>
              </a:contourClr>
            </a:sp3d>
          </a:bodyPr>
          <a:lstStyle>
            <a:lvl1pPr marL="0" indent="0" algn="l">
              <a:buFont typeface="Arial" pitchFamily="34" charset="0"/>
              <a:buNone/>
              <a:defRPr lang="zh-TW" altLang="en-US" sz="2400" b="1" kern="1200" cap="none" spc="0" dirty="0" smtClean="0">
                <a:ln w="11430"/>
                <a:solidFill>
                  <a:schemeClr val="tx1"/>
                </a:solidFill>
                <a:effectLst/>
                <a:latin typeface="+mn-lt"/>
                <a:ea typeface="Arial"/>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spcBef>
                <a:spcPct val="20000"/>
              </a:spcBef>
              <a:buClr>
                <a:srgbClr val="C00000"/>
              </a:buClr>
              <a:buSzPct val="75000"/>
              <a:buFont typeface="Arial" pitchFamily="34" charset="0"/>
              <a:buNone/>
            </a:pPr>
            <a:r>
              <a:rPr lang="en-US" altLang="zh-TW" dirty="0" smtClean="0"/>
              <a:t>Click to edit Master title style</a:t>
            </a:r>
            <a:endParaRPr lang="zh-TW" altLang="en-US" dirty="0" smtClean="0"/>
          </a:p>
        </p:txBody>
      </p:sp>
      <p:sp>
        <p:nvSpPr>
          <p:cNvPr id="7" name="文字版面配置區 7"/>
          <p:cNvSpPr>
            <a:spLocks noGrp="1"/>
          </p:cNvSpPr>
          <p:nvPr>
            <p:ph type="body" sz="quarter" idx="13" hasCustomPrompt="1"/>
          </p:nvPr>
        </p:nvSpPr>
        <p:spPr>
          <a:xfrm>
            <a:off x="6264076" y="1031776"/>
            <a:ext cx="5280224" cy="442299"/>
          </a:xfrm>
          <a:prstGeom prst="rect">
            <a:avLst/>
          </a:prstGeom>
        </p:spPr>
        <p:txBody>
          <a:bodyPr anchor="b">
            <a:noAutofit/>
            <a:scene3d>
              <a:camera prst="orthographicFront"/>
              <a:lightRig rig="soft" dir="t">
                <a:rot lat="0" lon="0" rev="10800000"/>
              </a:lightRig>
            </a:scene3d>
            <a:sp3d>
              <a:bevelT w="27940" h="12700"/>
              <a:contourClr>
                <a:srgbClr val="DDDDDD"/>
              </a:contourClr>
            </a:sp3d>
          </a:bodyPr>
          <a:lstStyle>
            <a:lvl1pPr marL="0" indent="0" algn="l">
              <a:buFont typeface="Arial" pitchFamily="34" charset="0"/>
              <a:buNone/>
              <a:defRPr lang="zh-TW" altLang="en-US" sz="2400" b="1" kern="1200" cap="none" spc="0" dirty="0" smtClean="0">
                <a:ln w="11430"/>
                <a:solidFill>
                  <a:schemeClr val="tx1"/>
                </a:solidFill>
                <a:effectLst/>
                <a:latin typeface="+mn-lt"/>
                <a:ea typeface="Arial"/>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spcBef>
                <a:spcPct val="20000"/>
              </a:spcBef>
              <a:buClr>
                <a:srgbClr val="C00000"/>
              </a:buClr>
              <a:buSzPct val="75000"/>
              <a:buFont typeface="Arial" pitchFamily="34" charset="0"/>
              <a:buNone/>
            </a:pPr>
            <a:r>
              <a:rPr lang="en-US" altLang="zh-TW" dirty="0" smtClean="0"/>
              <a:t>Click to edit Master title style</a:t>
            </a:r>
            <a:endParaRPr lang="zh-TW" altLang="en-US" dirty="0" smtClean="0"/>
          </a:p>
        </p:txBody>
      </p:sp>
      <p:sp>
        <p:nvSpPr>
          <p:cNvPr id="9" name="內容版面配置區 2"/>
          <p:cNvSpPr>
            <a:spLocks noGrp="1"/>
          </p:cNvSpPr>
          <p:nvPr>
            <p:ph idx="10" hasCustomPrompt="1"/>
          </p:nvPr>
        </p:nvSpPr>
        <p:spPr>
          <a:xfrm>
            <a:off x="840922" y="1628776"/>
            <a:ext cx="5264603" cy="4210050"/>
          </a:xfrm>
          <a:prstGeom prst="rect">
            <a:avLst/>
          </a:prstGeom>
        </p:spPr>
        <p:txBody>
          <a:bodyPr/>
          <a:lstStyle>
            <a:lvl1pPr marL="342900" indent="-342900" algn="l" defTabSz="914354" rtl="0" eaLnBrk="1" latinLnBrk="0" hangingPunct="1">
              <a:lnSpc>
                <a:spcPct val="100000"/>
              </a:lnSpc>
              <a:spcBef>
                <a:spcPts val="0"/>
              </a:spcBef>
              <a:spcAft>
                <a:spcPts val="300"/>
              </a:spcAft>
              <a:buClr>
                <a:srgbClr val="C00000"/>
              </a:buClr>
              <a:buSzPct val="100000"/>
              <a:buFont typeface="Wingdings" panose="05000000000000000000" pitchFamily="2" charset="2"/>
              <a:buChar char="§"/>
              <a:defRPr lang="en-US" altLang="zh-TW" sz="1800" b="1"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lnSpc>
                <a:spcPct val="100000"/>
              </a:lnSpc>
              <a:spcBef>
                <a:spcPts val="0"/>
              </a:spcBef>
              <a:spcAft>
                <a:spcPts val="300"/>
              </a:spcAft>
              <a:buClr>
                <a:srgbClr val="C00000"/>
              </a:buClr>
              <a:buSzPct val="60000"/>
              <a:buFont typeface="Wingdings" pitchFamily="2" charset="2"/>
              <a:buChar char="l"/>
              <a:defRPr lang="en-US" altLang="zh-TW" sz="16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lnSpc>
                <a:spcPct val="100000"/>
              </a:lnSpc>
              <a:spcBef>
                <a:spcPts val="0"/>
              </a:spcBef>
              <a:spcAft>
                <a:spcPts val="300"/>
              </a:spcAft>
              <a:buClr>
                <a:srgbClr val="C00000"/>
              </a:buClr>
              <a:buSzPct val="45000"/>
              <a:buFont typeface="Wingdings" pitchFamily="2" charset="2"/>
              <a:buChar char="u"/>
              <a:defRPr lang="en-US" altLang="zh-TW" sz="10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lnSpc>
                <a:spcPct val="100000"/>
              </a:lnSpc>
              <a:spcBef>
                <a:spcPts val="0"/>
              </a:spcBef>
              <a:spcAft>
                <a:spcPts val="300"/>
              </a:spcAft>
              <a:buClr>
                <a:srgbClr val="C00000"/>
              </a:buClr>
              <a:buSzPct val="60000"/>
              <a:buFont typeface="Wingdings" pitchFamily="2" charset="2"/>
              <a:buChar char="ü"/>
              <a:defRPr lang="en-US" altLang="zh-TW" sz="9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11" name="內容版面配置區 2"/>
          <p:cNvSpPr>
            <a:spLocks noGrp="1"/>
          </p:cNvSpPr>
          <p:nvPr>
            <p:ph idx="14" hasCustomPrompt="1"/>
          </p:nvPr>
        </p:nvSpPr>
        <p:spPr>
          <a:xfrm>
            <a:off x="6260647" y="1628775"/>
            <a:ext cx="5264603" cy="4467225"/>
          </a:xfrm>
          <a:prstGeom prst="rect">
            <a:avLst/>
          </a:prstGeom>
        </p:spPr>
        <p:txBody>
          <a:bodyPr/>
          <a:lstStyle>
            <a:lvl1pPr marL="342900" indent="-342900" algn="l" defTabSz="914354" rtl="0" eaLnBrk="1" latinLnBrk="0" hangingPunct="1">
              <a:lnSpc>
                <a:spcPct val="100000"/>
              </a:lnSpc>
              <a:spcBef>
                <a:spcPts val="0"/>
              </a:spcBef>
              <a:spcAft>
                <a:spcPts val="300"/>
              </a:spcAft>
              <a:buClr>
                <a:srgbClr val="C00000"/>
              </a:buClr>
              <a:buSzPct val="100000"/>
              <a:buFont typeface="Wingdings" panose="05000000000000000000" pitchFamily="2" charset="2"/>
              <a:buChar char="§"/>
              <a:defRPr lang="en-US" altLang="zh-TW" sz="1800" b="1"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lnSpc>
                <a:spcPct val="100000"/>
              </a:lnSpc>
              <a:spcBef>
                <a:spcPts val="0"/>
              </a:spcBef>
              <a:spcAft>
                <a:spcPts val="300"/>
              </a:spcAft>
              <a:buClr>
                <a:srgbClr val="C00000"/>
              </a:buClr>
              <a:buSzPct val="60000"/>
              <a:buFont typeface="Wingdings" pitchFamily="2" charset="2"/>
              <a:buChar char="l"/>
              <a:defRPr lang="en-US" altLang="zh-TW" sz="16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lnSpc>
                <a:spcPct val="100000"/>
              </a:lnSpc>
              <a:spcBef>
                <a:spcPts val="0"/>
              </a:spcBef>
              <a:spcAft>
                <a:spcPts val="300"/>
              </a:spcAft>
              <a:buClr>
                <a:srgbClr val="C00000"/>
              </a:buClr>
              <a:buSzPct val="45000"/>
              <a:buFont typeface="Wingdings" pitchFamily="2" charset="2"/>
              <a:buChar char="u"/>
              <a:defRPr lang="en-US" altLang="zh-TW" sz="10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lnSpc>
                <a:spcPct val="100000"/>
              </a:lnSpc>
              <a:spcBef>
                <a:spcPts val="0"/>
              </a:spcBef>
              <a:spcAft>
                <a:spcPts val="300"/>
              </a:spcAft>
              <a:buClr>
                <a:srgbClr val="C00000"/>
              </a:buClr>
              <a:buSzPct val="60000"/>
              <a:buFont typeface="Wingdings" pitchFamily="2" charset="2"/>
              <a:buChar char="ü"/>
              <a:defRPr lang="en-US" altLang="zh-TW" sz="9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8"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60" name="Text Placeholder 5"/>
          <p:cNvSpPr>
            <a:spLocks noGrp="1"/>
          </p:cNvSpPr>
          <p:nvPr>
            <p:ph type="body" sz="quarter" idx="15" hasCustomPrompt="1"/>
          </p:nvPr>
        </p:nvSpPr>
        <p:spPr>
          <a:xfrm>
            <a:off x="722648" y="6162339"/>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61" name="Text Placeholder 5"/>
          <p:cNvSpPr>
            <a:spLocks noGrp="1"/>
          </p:cNvSpPr>
          <p:nvPr>
            <p:ph type="body" sz="quarter" idx="16" hasCustomPrompt="1"/>
          </p:nvPr>
        </p:nvSpPr>
        <p:spPr>
          <a:xfrm>
            <a:off x="3471755" y="6161223"/>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62" name="Text Placeholder 5"/>
          <p:cNvSpPr>
            <a:spLocks noGrp="1"/>
          </p:cNvSpPr>
          <p:nvPr>
            <p:ph type="body" sz="quarter" idx="17" hasCustomPrompt="1"/>
          </p:nvPr>
        </p:nvSpPr>
        <p:spPr>
          <a:xfrm>
            <a:off x="6222724" y="6161223"/>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63" name="Text Placeholder 5"/>
          <p:cNvSpPr>
            <a:spLocks noGrp="1"/>
          </p:cNvSpPr>
          <p:nvPr>
            <p:ph type="body" sz="quarter" idx="18" hasCustomPrompt="1"/>
          </p:nvPr>
        </p:nvSpPr>
        <p:spPr>
          <a:xfrm>
            <a:off x="8971831" y="6162339"/>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64" name="Text Placeholder 4"/>
          <p:cNvSpPr>
            <a:spLocks noGrp="1"/>
          </p:cNvSpPr>
          <p:nvPr>
            <p:ph type="body" sz="quarter" idx="19" hasCustomPrompt="1"/>
          </p:nvPr>
        </p:nvSpPr>
        <p:spPr>
          <a:xfrm>
            <a:off x="728396" y="6387475"/>
            <a:ext cx="6952524" cy="210312"/>
          </a:xfrm>
          <a:prstGeom prst="homePlate">
            <a:avLst/>
          </a:prstGeom>
          <a:solidFill>
            <a:srgbClr val="00B050"/>
          </a:solidFill>
          <a:ln>
            <a:solidFill>
              <a:schemeClr val="tx1"/>
            </a:solidFill>
          </a:ln>
          <a:effectLst/>
        </p:spPr>
        <p:style>
          <a:lnRef idx="1">
            <a:schemeClr val="accent3"/>
          </a:lnRef>
          <a:fillRef idx="3">
            <a:schemeClr val="accent3"/>
          </a:fillRef>
          <a:effectRef idx="2">
            <a:schemeClr val="accent3"/>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65" name="Text Placeholder 4"/>
          <p:cNvSpPr>
            <a:spLocks noGrp="1"/>
          </p:cNvSpPr>
          <p:nvPr>
            <p:ph type="body" sz="quarter" idx="20" hasCustomPrompt="1"/>
          </p:nvPr>
        </p:nvSpPr>
        <p:spPr>
          <a:xfrm>
            <a:off x="728396" y="6387475"/>
            <a:ext cx="4929674" cy="210312"/>
          </a:xfrm>
          <a:prstGeom prst="homePlate">
            <a:avLst/>
          </a:prstGeom>
          <a:solidFill>
            <a:srgbClr val="0088EE"/>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66" name="Text Placeholder 4"/>
          <p:cNvSpPr>
            <a:spLocks noGrp="1"/>
          </p:cNvSpPr>
          <p:nvPr>
            <p:ph type="body" sz="quarter" idx="21" hasCustomPrompt="1"/>
          </p:nvPr>
        </p:nvSpPr>
        <p:spPr>
          <a:xfrm>
            <a:off x="728396" y="6386561"/>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67" name="Text Placeholder 4"/>
          <p:cNvSpPr>
            <a:spLocks noGrp="1"/>
          </p:cNvSpPr>
          <p:nvPr>
            <p:ph type="body" sz="quarter" idx="22" hasCustomPrompt="1"/>
          </p:nvPr>
        </p:nvSpPr>
        <p:spPr>
          <a:xfrm>
            <a:off x="728396" y="6388353"/>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68" name="Text Placeholder 1030"/>
          <p:cNvSpPr>
            <a:spLocks noGrp="1"/>
          </p:cNvSpPr>
          <p:nvPr>
            <p:ph type="body" sz="quarter" idx="23" hasCustomPrompt="1"/>
          </p:nvPr>
        </p:nvSpPr>
        <p:spPr>
          <a:xfrm>
            <a:off x="1285153" y="5959930"/>
            <a:ext cx="144264" cy="144686"/>
          </a:xfrm>
          <a:prstGeom prst="ellips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a:lstStyle>
            <a:lvl1pPr marL="0" indent="0">
              <a:buNone/>
              <a:defRPr baseline="0"/>
            </a:lvl1pPr>
          </a:lstStyle>
          <a:p>
            <a:pPr lvl="0"/>
            <a:r>
              <a:rPr lang="en-US" dirty="0" smtClean="0"/>
              <a:t> </a:t>
            </a:r>
            <a:endParaRPr lang="en-US" dirty="0"/>
          </a:p>
        </p:txBody>
      </p:sp>
      <p:sp>
        <p:nvSpPr>
          <p:cNvPr id="69" name="Text Placeholder 1030"/>
          <p:cNvSpPr>
            <a:spLocks noGrp="1"/>
          </p:cNvSpPr>
          <p:nvPr>
            <p:ph type="body" sz="quarter" idx="24" hasCustomPrompt="1"/>
          </p:nvPr>
        </p:nvSpPr>
        <p:spPr>
          <a:xfrm>
            <a:off x="2239166" y="5960600"/>
            <a:ext cx="144264" cy="144686"/>
          </a:xfrm>
          <a:prstGeom prst="ellips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a:lstStyle>
            <a:lvl1pPr marL="0" indent="0">
              <a:buNone/>
              <a:defRPr baseline="0"/>
            </a:lvl1pPr>
          </a:lstStyle>
          <a:p>
            <a:pPr lvl="0"/>
            <a:r>
              <a:rPr lang="en-US" dirty="0" smtClean="0"/>
              <a:t> </a:t>
            </a:r>
            <a:endParaRPr lang="en-US" dirty="0"/>
          </a:p>
        </p:txBody>
      </p:sp>
      <p:sp>
        <p:nvSpPr>
          <p:cNvPr id="70" name="Text Placeholder 1030"/>
          <p:cNvSpPr>
            <a:spLocks noGrp="1"/>
          </p:cNvSpPr>
          <p:nvPr>
            <p:ph type="body" sz="quarter" idx="25" hasCustomPrompt="1"/>
          </p:nvPr>
        </p:nvSpPr>
        <p:spPr>
          <a:xfrm>
            <a:off x="2898056" y="5960600"/>
            <a:ext cx="144264" cy="144686"/>
          </a:xfrm>
          <a:prstGeom prst="ellipse">
            <a:avLst/>
          </a:prstGeom>
          <a:solidFill>
            <a:srgbClr val="0088EE"/>
          </a:solidFill>
          <a:ln>
            <a:solidFill>
              <a:schemeClr val="tx1"/>
            </a:solidFill>
          </a:ln>
          <a:effectLst/>
        </p:spPr>
        <p:style>
          <a:lnRef idx="1">
            <a:schemeClr val="accent4"/>
          </a:lnRef>
          <a:fillRef idx="3">
            <a:schemeClr val="accent4"/>
          </a:fillRef>
          <a:effectRef idx="2">
            <a:schemeClr val="accent4"/>
          </a:effectRef>
          <a:fontRef idx="none"/>
        </p:style>
        <p:txBody>
          <a:bodyPr/>
          <a:lstStyle>
            <a:lvl1pPr marL="0" indent="0">
              <a:buNone/>
              <a:defRPr baseline="0"/>
            </a:lvl1pPr>
          </a:lstStyle>
          <a:p>
            <a:pPr lvl="0"/>
            <a:r>
              <a:rPr lang="en-US" dirty="0" smtClean="0"/>
              <a:t> </a:t>
            </a:r>
            <a:endParaRPr lang="en-US" dirty="0"/>
          </a:p>
        </p:txBody>
      </p:sp>
      <p:sp>
        <p:nvSpPr>
          <p:cNvPr id="71" name="Text Placeholder 1030"/>
          <p:cNvSpPr>
            <a:spLocks noGrp="1"/>
          </p:cNvSpPr>
          <p:nvPr>
            <p:ph type="body" sz="quarter" idx="26" hasCustomPrompt="1"/>
          </p:nvPr>
        </p:nvSpPr>
        <p:spPr>
          <a:xfrm>
            <a:off x="3530442" y="5960600"/>
            <a:ext cx="144264" cy="144686"/>
          </a:xfrm>
          <a:prstGeom prst="ellipse">
            <a:avLst/>
          </a:prstGeom>
          <a:solidFill>
            <a:srgbClr val="00B050"/>
          </a:solidFill>
          <a:ln>
            <a:solidFill>
              <a:schemeClr val="tx1"/>
            </a:solidFill>
          </a:ln>
          <a:effectLst/>
        </p:spPr>
        <p:style>
          <a:lnRef idx="1">
            <a:schemeClr val="accent3"/>
          </a:lnRef>
          <a:fillRef idx="3">
            <a:schemeClr val="accent3"/>
          </a:fillRef>
          <a:effectRef idx="2">
            <a:schemeClr val="accent3"/>
          </a:effectRef>
          <a:fontRef idx="none"/>
        </p:style>
        <p:txBody>
          <a:bodyPr/>
          <a:lstStyle>
            <a:lvl1pPr marL="0" indent="0">
              <a:buNone/>
              <a:defRPr baseline="0"/>
            </a:lvl1pPr>
          </a:lstStyle>
          <a:p>
            <a:pPr lvl="0"/>
            <a:r>
              <a:rPr lang="en-US" dirty="0" smtClean="0"/>
              <a:t> </a:t>
            </a:r>
            <a:endParaRPr lang="en-US" dirty="0"/>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97563" y="38100"/>
            <a:ext cx="2564476" cy="91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
        <p:nvSpPr>
          <p:cNvPr id="27" name="TextBox 26"/>
          <p:cNvSpPr txBox="1"/>
          <p:nvPr userDrawn="1"/>
        </p:nvSpPr>
        <p:spPr>
          <a:xfrm>
            <a:off x="1367148" y="5914215"/>
            <a:ext cx="848309" cy="253916"/>
          </a:xfrm>
          <a:prstGeom prst="rect">
            <a:avLst/>
          </a:prstGeom>
          <a:noFill/>
        </p:spPr>
        <p:txBody>
          <a:bodyPr wrap="none" rtlCol="0">
            <a:spAutoFit/>
          </a:bodyPr>
          <a:lstStyle/>
          <a:p>
            <a:r>
              <a:rPr lang="en-US" sz="1050" b="1" dirty="0" smtClean="0"/>
              <a:t>Power-On</a:t>
            </a:r>
            <a:endParaRPr lang="en-US" sz="1100" b="1" dirty="0"/>
          </a:p>
        </p:txBody>
      </p:sp>
      <p:sp>
        <p:nvSpPr>
          <p:cNvPr id="28" name="TextBox 27"/>
          <p:cNvSpPr txBox="1"/>
          <p:nvPr userDrawn="1"/>
        </p:nvSpPr>
        <p:spPr>
          <a:xfrm>
            <a:off x="2320232" y="5914215"/>
            <a:ext cx="574196" cy="253916"/>
          </a:xfrm>
          <a:prstGeom prst="rect">
            <a:avLst/>
          </a:prstGeom>
          <a:noFill/>
        </p:spPr>
        <p:txBody>
          <a:bodyPr wrap="none" rtlCol="0">
            <a:spAutoFit/>
          </a:bodyPr>
          <a:lstStyle/>
          <a:p>
            <a:r>
              <a:rPr lang="en-US" sz="1050" b="1" dirty="0" smtClean="0"/>
              <a:t>Alpha</a:t>
            </a:r>
            <a:endParaRPr lang="en-US" sz="1100" b="1" dirty="0"/>
          </a:p>
        </p:txBody>
      </p:sp>
      <p:sp>
        <p:nvSpPr>
          <p:cNvPr id="29" name="TextBox 28"/>
          <p:cNvSpPr txBox="1"/>
          <p:nvPr userDrawn="1"/>
        </p:nvSpPr>
        <p:spPr>
          <a:xfrm>
            <a:off x="2986982" y="5914215"/>
            <a:ext cx="494046" cy="253916"/>
          </a:xfrm>
          <a:prstGeom prst="rect">
            <a:avLst/>
          </a:prstGeom>
          <a:noFill/>
        </p:spPr>
        <p:txBody>
          <a:bodyPr wrap="none" rtlCol="0">
            <a:spAutoFit/>
          </a:bodyPr>
          <a:lstStyle/>
          <a:p>
            <a:r>
              <a:rPr lang="en-US" sz="1050" b="1" dirty="0" smtClean="0"/>
              <a:t>Beta</a:t>
            </a:r>
            <a:endParaRPr lang="en-US" sz="1100" b="1" dirty="0"/>
          </a:p>
        </p:txBody>
      </p:sp>
      <p:sp>
        <p:nvSpPr>
          <p:cNvPr id="30" name="TextBox 29"/>
          <p:cNvSpPr txBox="1"/>
          <p:nvPr userDrawn="1"/>
        </p:nvSpPr>
        <p:spPr>
          <a:xfrm>
            <a:off x="3625157" y="5914215"/>
            <a:ext cx="1426994" cy="253916"/>
          </a:xfrm>
          <a:prstGeom prst="rect">
            <a:avLst/>
          </a:prstGeom>
          <a:noFill/>
        </p:spPr>
        <p:txBody>
          <a:bodyPr wrap="none" rtlCol="0">
            <a:spAutoFit/>
          </a:bodyPr>
          <a:lstStyle/>
          <a:p>
            <a:r>
              <a:rPr lang="en-US" sz="1050" b="1" dirty="0" smtClean="0"/>
              <a:t>Release Candidate</a:t>
            </a:r>
            <a:endParaRPr lang="en-US" sz="1100" b="1" dirty="0"/>
          </a:p>
        </p:txBody>
      </p:sp>
    </p:spTree>
    <p:extLst>
      <p:ext uri="{BB962C8B-B14F-4D97-AF65-F5344CB8AC3E}">
        <p14:creationId xmlns:p14="http://schemas.microsoft.com/office/powerpoint/2010/main" val="5193703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oadmap Slide-C">
    <p:spTree>
      <p:nvGrpSpPr>
        <p:cNvPr id="1" name=""/>
        <p:cNvGrpSpPr/>
        <p:nvPr/>
      </p:nvGrpSpPr>
      <p:grpSpPr>
        <a:xfrm>
          <a:off x="0" y="0"/>
          <a:ext cx="0" cy="0"/>
          <a:chOff x="0" y="0"/>
          <a:chExt cx="0" cy="0"/>
        </a:xfrm>
      </p:grpSpPr>
      <p:sp>
        <p:nvSpPr>
          <p:cNvPr id="2" name="Title 1"/>
          <p:cNvSpPr>
            <a:spLocks noGrp="1"/>
          </p:cNvSpPr>
          <p:nvPr>
            <p:ph type="title"/>
          </p:nvPr>
        </p:nvSpPr>
        <p:spPr>
          <a:xfrm>
            <a:off x="838200" y="374585"/>
            <a:ext cx="10515600" cy="833294"/>
          </a:xfrm>
          <a:prstGeom prst="rect">
            <a:avLst/>
          </a:prstGeom>
        </p:spPr>
        <p:txBody>
          <a:bodyPr>
            <a:normAutofit/>
          </a:bodyPr>
          <a:lstStyle>
            <a:lvl1pPr>
              <a:defRPr lang="en-US" sz="3200" b="1" kern="1200" cap="none" baseline="0" dirty="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sp>
        <p:nvSpPr>
          <p:cNvPr id="5"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Inc.    |    www.ami.com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264" name="Oval 263"/>
          <p:cNvSpPr/>
          <p:nvPr userDrawn="1"/>
        </p:nvSpPr>
        <p:spPr>
          <a:xfrm>
            <a:off x="2849250" y="6132499"/>
            <a:ext cx="274320" cy="274320"/>
          </a:xfrm>
          <a:prstGeom prst="ellipse">
            <a:avLst/>
          </a:prstGeom>
          <a:solidFill>
            <a:srgbClr val="C00000"/>
          </a:solidFill>
          <a:ln>
            <a:solidFill>
              <a:srgbClr val="000066"/>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65" name="TextBox 264"/>
          <p:cNvSpPr txBox="1"/>
          <p:nvPr userDrawn="1"/>
        </p:nvSpPr>
        <p:spPr>
          <a:xfrm>
            <a:off x="3072135" y="6107113"/>
            <a:ext cx="1050288" cy="338554"/>
          </a:xfrm>
          <a:prstGeom prst="rect">
            <a:avLst/>
          </a:prstGeom>
          <a:noFill/>
        </p:spPr>
        <p:txBody>
          <a:bodyPr wrap="none" rtlCol="0">
            <a:spAutoFit/>
          </a:bodyPr>
          <a:lstStyle/>
          <a:p>
            <a:r>
              <a:rPr lang="en-US" sz="1600" b="1" dirty="0" smtClean="0"/>
              <a:t>Planning</a:t>
            </a:r>
            <a:endParaRPr lang="en-US" b="1" dirty="0"/>
          </a:p>
        </p:txBody>
      </p:sp>
      <p:sp>
        <p:nvSpPr>
          <p:cNvPr id="266" name="Oval 265"/>
          <p:cNvSpPr/>
          <p:nvPr userDrawn="1"/>
        </p:nvSpPr>
        <p:spPr>
          <a:xfrm>
            <a:off x="5596012" y="6134545"/>
            <a:ext cx="274320" cy="274320"/>
          </a:xfrm>
          <a:prstGeom prst="ellipse">
            <a:avLst/>
          </a:prstGeom>
          <a:solidFill>
            <a:srgbClr val="7030A0"/>
          </a:solidFill>
          <a:ln>
            <a:solidFill>
              <a:srgbClr val="00006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67" name="TextBox 266"/>
          <p:cNvSpPr txBox="1"/>
          <p:nvPr userDrawn="1"/>
        </p:nvSpPr>
        <p:spPr>
          <a:xfrm>
            <a:off x="5808309" y="6107113"/>
            <a:ext cx="1471878" cy="338554"/>
          </a:xfrm>
          <a:prstGeom prst="rect">
            <a:avLst/>
          </a:prstGeom>
          <a:noFill/>
        </p:spPr>
        <p:txBody>
          <a:bodyPr wrap="none" rtlCol="0">
            <a:spAutoFit/>
          </a:bodyPr>
          <a:lstStyle/>
          <a:p>
            <a:r>
              <a:rPr lang="en-US" sz="1600" b="1" dirty="0" smtClean="0"/>
              <a:t>Development</a:t>
            </a:r>
            <a:endParaRPr lang="en-US" b="1" dirty="0"/>
          </a:p>
        </p:txBody>
      </p:sp>
      <p:sp>
        <p:nvSpPr>
          <p:cNvPr id="268" name="Oval 267"/>
          <p:cNvSpPr/>
          <p:nvPr userDrawn="1"/>
        </p:nvSpPr>
        <p:spPr>
          <a:xfrm>
            <a:off x="8433815" y="6132499"/>
            <a:ext cx="274320" cy="274320"/>
          </a:xfrm>
          <a:prstGeom prst="ellipse">
            <a:avLst/>
          </a:prstGeom>
          <a:solidFill>
            <a:srgbClr val="00B050"/>
          </a:solidFill>
          <a:ln>
            <a:solidFill>
              <a:srgbClr val="000066"/>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69" name="TextBox 268"/>
          <p:cNvSpPr txBox="1"/>
          <p:nvPr userDrawn="1"/>
        </p:nvSpPr>
        <p:spPr>
          <a:xfrm>
            <a:off x="8665162" y="6100382"/>
            <a:ext cx="1154355" cy="338554"/>
          </a:xfrm>
          <a:prstGeom prst="rect">
            <a:avLst/>
          </a:prstGeom>
          <a:noFill/>
        </p:spPr>
        <p:txBody>
          <a:bodyPr wrap="none" rtlCol="0">
            <a:spAutoFit/>
          </a:bodyPr>
          <a:lstStyle/>
          <a:p>
            <a:r>
              <a:rPr lang="en-US" sz="1600" b="1" dirty="0" smtClean="0"/>
              <a:t>Validation</a:t>
            </a:r>
            <a:endParaRPr lang="en-US" b="1" dirty="0"/>
          </a:p>
        </p:txBody>
      </p:sp>
      <p:sp>
        <p:nvSpPr>
          <p:cNvPr id="273" name="Text Placeholder 5"/>
          <p:cNvSpPr>
            <a:spLocks noGrp="1"/>
          </p:cNvSpPr>
          <p:nvPr>
            <p:ph type="body" sz="quarter" idx="51" hasCustomPrompt="1"/>
          </p:nvPr>
        </p:nvSpPr>
        <p:spPr>
          <a:xfrm>
            <a:off x="8500490" y="2363091"/>
            <a:ext cx="3168352" cy="216024"/>
          </a:xfrm>
          <a:prstGeom prst="roundRect">
            <a:avLst/>
          </a:prstGeom>
          <a:solidFill>
            <a:schemeClr val="bg1">
              <a:lumMod val="50000"/>
            </a:schemeClr>
          </a:soli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274320" bIns="457200">
            <a:noAutofit/>
          </a:bodyPr>
          <a:lstStyle>
            <a:lvl1pPr marL="0" indent="0" algn="ctr">
              <a:spcBef>
                <a:spcPts val="0"/>
              </a:spcBef>
              <a:buNone/>
              <a:defRPr sz="1100" b="0">
                <a:solidFill>
                  <a:schemeClr val="bg1"/>
                </a:solidFill>
              </a:defRPr>
            </a:lvl1pPr>
          </a:lstStyle>
          <a:p>
            <a:pPr lvl="0"/>
            <a:r>
              <a:rPr lang="en-US" dirty="0" smtClean="0"/>
              <a:t> </a:t>
            </a:r>
            <a:endParaRPr lang="en-US" dirty="0"/>
          </a:p>
        </p:txBody>
      </p:sp>
      <p:sp>
        <p:nvSpPr>
          <p:cNvPr id="120" name="Text Placeholder 5"/>
          <p:cNvSpPr>
            <a:spLocks noGrp="1"/>
          </p:cNvSpPr>
          <p:nvPr>
            <p:ph type="body" sz="quarter" idx="20" hasCustomPrompt="1"/>
          </p:nvPr>
        </p:nvSpPr>
        <p:spPr>
          <a:xfrm>
            <a:off x="675456" y="1425302"/>
            <a:ext cx="2615184" cy="43891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91440" bIns="457200">
            <a:noAutofit/>
          </a:bodyPr>
          <a:lstStyle>
            <a:lvl1pPr marL="0" indent="0" algn="ctr">
              <a:spcBef>
                <a:spcPts val="0"/>
              </a:spcBef>
              <a:buNone/>
              <a:defRPr sz="1400">
                <a:solidFill>
                  <a:schemeClr val="bg1"/>
                </a:solidFill>
              </a:defRPr>
            </a:lvl1pPr>
          </a:lstStyle>
          <a:p>
            <a:pPr lvl="0"/>
            <a:r>
              <a:rPr lang="en-US" dirty="0" smtClean="0"/>
              <a:t> </a:t>
            </a:r>
            <a:endParaRPr lang="en-US" dirty="0"/>
          </a:p>
        </p:txBody>
      </p:sp>
      <p:sp>
        <p:nvSpPr>
          <p:cNvPr id="121" name="Text Placeholder 5"/>
          <p:cNvSpPr>
            <a:spLocks noGrp="1"/>
          </p:cNvSpPr>
          <p:nvPr>
            <p:ph type="body" sz="quarter" idx="15" hasCustomPrompt="1"/>
          </p:nvPr>
        </p:nvSpPr>
        <p:spPr>
          <a:xfrm>
            <a:off x="647509" y="1876089"/>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2" name="Text Placeholder 5"/>
          <p:cNvSpPr>
            <a:spLocks noGrp="1"/>
          </p:cNvSpPr>
          <p:nvPr>
            <p:ph type="body" sz="quarter" idx="16" hasCustomPrompt="1"/>
          </p:nvPr>
        </p:nvSpPr>
        <p:spPr>
          <a:xfrm>
            <a:off x="3396616" y="1874973"/>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3" name="Text Placeholder 5"/>
          <p:cNvSpPr>
            <a:spLocks noGrp="1"/>
          </p:cNvSpPr>
          <p:nvPr>
            <p:ph type="body" sz="quarter" idx="17" hasCustomPrompt="1"/>
          </p:nvPr>
        </p:nvSpPr>
        <p:spPr>
          <a:xfrm>
            <a:off x="6147585" y="1874973"/>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4" name="Text Placeholder 5"/>
          <p:cNvSpPr>
            <a:spLocks noGrp="1"/>
          </p:cNvSpPr>
          <p:nvPr>
            <p:ph type="body" sz="quarter" idx="18" hasCustomPrompt="1"/>
          </p:nvPr>
        </p:nvSpPr>
        <p:spPr>
          <a:xfrm>
            <a:off x="8896692" y="1876089"/>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6" name="Text Placeholder 4"/>
          <p:cNvSpPr>
            <a:spLocks noGrp="1"/>
          </p:cNvSpPr>
          <p:nvPr>
            <p:ph type="body" sz="quarter" idx="21" hasCustomPrompt="1"/>
          </p:nvPr>
        </p:nvSpPr>
        <p:spPr>
          <a:xfrm>
            <a:off x="653257" y="2101225"/>
            <a:ext cx="4929674" cy="210312"/>
          </a:xfrm>
          <a:prstGeom prst="homePlate">
            <a:avLst/>
          </a:prstGeom>
          <a:solidFill>
            <a:srgbClr val="00B050"/>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27" name="Text Placeholder 4"/>
          <p:cNvSpPr>
            <a:spLocks noGrp="1"/>
          </p:cNvSpPr>
          <p:nvPr>
            <p:ph type="body" sz="quarter" idx="22" hasCustomPrompt="1"/>
          </p:nvPr>
        </p:nvSpPr>
        <p:spPr>
          <a:xfrm>
            <a:off x="653257" y="2100311"/>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28" name="Text Placeholder 4"/>
          <p:cNvSpPr>
            <a:spLocks noGrp="1"/>
          </p:cNvSpPr>
          <p:nvPr>
            <p:ph type="body" sz="quarter" idx="23" hasCustomPrompt="1"/>
          </p:nvPr>
        </p:nvSpPr>
        <p:spPr>
          <a:xfrm>
            <a:off x="653257" y="2102103"/>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29" name="Text Placeholder 5"/>
          <p:cNvSpPr>
            <a:spLocks noGrp="1"/>
          </p:cNvSpPr>
          <p:nvPr>
            <p:ph type="body" sz="quarter" idx="24" hasCustomPrompt="1"/>
          </p:nvPr>
        </p:nvSpPr>
        <p:spPr>
          <a:xfrm>
            <a:off x="675456" y="2501627"/>
            <a:ext cx="2615184" cy="43891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91440" bIns="457200">
            <a:noAutofit/>
          </a:bodyPr>
          <a:lstStyle>
            <a:lvl1pPr marL="0" indent="0" algn="ctr">
              <a:spcBef>
                <a:spcPts val="0"/>
              </a:spcBef>
              <a:buNone/>
              <a:defRPr sz="1400">
                <a:solidFill>
                  <a:schemeClr val="bg1"/>
                </a:solidFill>
              </a:defRPr>
            </a:lvl1pPr>
          </a:lstStyle>
          <a:p>
            <a:pPr lvl="0"/>
            <a:r>
              <a:rPr lang="en-US" dirty="0" smtClean="0"/>
              <a:t> </a:t>
            </a:r>
            <a:endParaRPr lang="en-US" dirty="0"/>
          </a:p>
        </p:txBody>
      </p:sp>
      <p:sp>
        <p:nvSpPr>
          <p:cNvPr id="130" name="Text Placeholder 5"/>
          <p:cNvSpPr>
            <a:spLocks noGrp="1"/>
          </p:cNvSpPr>
          <p:nvPr>
            <p:ph type="body" sz="quarter" idx="25" hasCustomPrompt="1"/>
          </p:nvPr>
        </p:nvSpPr>
        <p:spPr>
          <a:xfrm>
            <a:off x="647509" y="2952414"/>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31" name="Text Placeholder 5"/>
          <p:cNvSpPr>
            <a:spLocks noGrp="1"/>
          </p:cNvSpPr>
          <p:nvPr>
            <p:ph type="body" sz="quarter" idx="26" hasCustomPrompt="1"/>
          </p:nvPr>
        </p:nvSpPr>
        <p:spPr>
          <a:xfrm>
            <a:off x="3396616" y="2951298"/>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32" name="Text Placeholder 5"/>
          <p:cNvSpPr>
            <a:spLocks noGrp="1"/>
          </p:cNvSpPr>
          <p:nvPr>
            <p:ph type="body" sz="quarter" idx="27" hasCustomPrompt="1"/>
          </p:nvPr>
        </p:nvSpPr>
        <p:spPr>
          <a:xfrm>
            <a:off x="6147585" y="2951298"/>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33" name="Text Placeholder 5"/>
          <p:cNvSpPr>
            <a:spLocks noGrp="1"/>
          </p:cNvSpPr>
          <p:nvPr>
            <p:ph type="body" sz="quarter" idx="28" hasCustomPrompt="1"/>
          </p:nvPr>
        </p:nvSpPr>
        <p:spPr>
          <a:xfrm>
            <a:off x="8896692" y="2952414"/>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35" name="Text Placeholder 4"/>
          <p:cNvSpPr>
            <a:spLocks noGrp="1"/>
          </p:cNvSpPr>
          <p:nvPr>
            <p:ph type="body" sz="quarter" idx="30" hasCustomPrompt="1"/>
          </p:nvPr>
        </p:nvSpPr>
        <p:spPr>
          <a:xfrm>
            <a:off x="653257" y="3177550"/>
            <a:ext cx="4929674" cy="210312"/>
          </a:xfrm>
          <a:prstGeom prst="homePlate">
            <a:avLst/>
          </a:prstGeom>
          <a:solidFill>
            <a:srgbClr val="00B050"/>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36" name="Text Placeholder 4"/>
          <p:cNvSpPr>
            <a:spLocks noGrp="1"/>
          </p:cNvSpPr>
          <p:nvPr>
            <p:ph type="body" sz="quarter" idx="31" hasCustomPrompt="1"/>
          </p:nvPr>
        </p:nvSpPr>
        <p:spPr>
          <a:xfrm>
            <a:off x="653257" y="3176636"/>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37" name="Text Placeholder 4"/>
          <p:cNvSpPr>
            <a:spLocks noGrp="1"/>
          </p:cNvSpPr>
          <p:nvPr>
            <p:ph type="body" sz="quarter" idx="32" hasCustomPrompt="1"/>
          </p:nvPr>
        </p:nvSpPr>
        <p:spPr>
          <a:xfrm>
            <a:off x="653257" y="3178428"/>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38" name="Text Placeholder 5"/>
          <p:cNvSpPr>
            <a:spLocks noGrp="1"/>
          </p:cNvSpPr>
          <p:nvPr>
            <p:ph type="body" sz="quarter" idx="33" hasCustomPrompt="1"/>
          </p:nvPr>
        </p:nvSpPr>
        <p:spPr>
          <a:xfrm>
            <a:off x="675456" y="3568427"/>
            <a:ext cx="2615184" cy="43891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91440" bIns="457200">
            <a:noAutofit/>
          </a:bodyPr>
          <a:lstStyle>
            <a:lvl1pPr marL="0" indent="0" algn="ctr">
              <a:spcBef>
                <a:spcPts val="0"/>
              </a:spcBef>
              <a:buNone/>
              <a:defRPr sz="1400">
                <a:solidFill>
                  <a:schemeClr val="bg1"/>
                </a:solidFill>
              </a:defRPr>
            </a:lvl1pPr>
          </a:lstStyle>
          <a:p>
            <a:pPr lvl="0"/>
            <a:r>
              <a:rPr lang="en-US" dirty="0" smtClean="0"/>
              <a:t> </a:t>
            </a:r>
            <a:endParaRPr lang="en-US" dirty="0"/>
          </a:p>
        </p:txBody>
      </p:sp>
      <p:sp>
        <p:nvSpPr>
          <p:cNvPr id="139" name="Text Placeholder 5"/>
          <p:cNvSpPr>
            <a:spLocks noGrp="1"/>
          </p:cNvSpPr>
          <p:nvPr>
            <p:ph type="body" sz="quarter" idx="34" hasCustomPrompt="1"/>
          </p:nvPr>
        </p:nvSpPr>
        <p:spPr>
          <a:xfrm>
            <a:off x="647509" y="4019214"/>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40" name="Text Placeholder 5"/>
          <p:cNvSpPr>
            <a:spLocks noGrp="1"/>
          </p:cNvSpPr>
          <p:nvPr>
            <p:ph type="body" sz="quarter" idx="35" hasCustomPrompt="1"/>
          </p:nvPr>
        </p:nvSpPr>
        <p:spPr>
          <a:xfrm>
            <a:off x="3396616" y="4018098"/>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41" name="Text Placeholder 5"/>
          <p:cNvSpPr>
            <a:spLocks noGrp="1"/>
          </p:cNvSpPr>
          <p:nvPr>
            <p:ph type="body" sz="quarter" idx="36" hasCustomPrompt="1"/>
          </p:nvPr>
        </p:nvSpPr>
        <p:spPr>
          <a:xfrm>
            <a:off x="6147585" y="4018098"/>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42" name="Text Placeholder 5"/>
          <p:cNvSpPr>
            <a:spLocks noGrp="1"/>
          </p:cNvSpPr>
          <p:nvPr>
            <p:ph type="body" sz="quarter" idx="37" hasCustomPrompt="1"/>
          </p:nvPr>
        </p:nvSpPr>
        <p:spPr>
          <a:xfrm>
            <a:off x="8896692" y="4019214"/>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44" name="Text Placeholder 4"/>
          <p:cNvSpPr>
            <a:spLocks noGrp="1"/>
          </p:cNvSpPr>
          <p:nvPr>
            <p:ph type="body" sz="quarter" idx="39" hasCustomPrompt="1"/>
          </p:nvPr>
        </p:nvSpPr>
        <p:spPr>
          <a:xfrm>
            <a:off x="653257" y="4244350"/>
            <a:ext cx="4929674" cy="210312"/>
          </a:xfrm>
          <a:prstGeom prst="homePlate">
            <a:avLst/>
          </a:prstGeom>
          <a:solidFill>
            <a:srgbClr val="00B050"/>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45" name="Text Placeholder 4"/>
          <p:cNvSpPr>
            <a:spLocks noGrp="1"/>
          </p:cNvSpPr>
          <p:nvPr>
            <p:ph type="body" sz="quarter" idx="40" hasCustomPrompt="1"/>
          </p:nvPr>
        </p:nvSpPr>
        <p:spPr>
          <a:xfrm>
            <a:off x="653257" y="4243436"/>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46" name="Text Placeholder 4"/>
          <p:cNvSpPr>
            <a:spLocks noGrp="1"/>
          </p:cNvSpPr>
          <p:nvPr>
            <p:ph type="body" sz="quarter" idx="41" hasCustomPrompt="1"/>
          </p:nvPr>
        </p:nvSpPr>
        <p:spPr>
          <a:xfrm>
            <a:off x="653257" y="4245228"/>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47" name="Text Placeholder 5"/>
          <p:cNvSpPr>
            <a:spLocks noGrp="1"/>
          </p:cNvSpPr>
          <p:nvPr>
            <p:ph type="body" sz="quarter" idx="42" hasCustomPrompt="1"/>
          </p:nvPr>
        </p:nvSpPr>
        <p:spPr>
          <a:xfrm>
            <a:off x="675456" y="4654277"/>
            <a:ext cx="2615184" cy="43891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91440" bIns="457200">
            <a:noAutofit/>
          </a:bodyPr>
          <a:lstStyle>
            <a:lvl1pPr marL="0" indent="0" algn="ctr">
              <a:spcBef>
                <a:spcPts val="0"/>
              </a:spcBef>
              <a:buNone/>
              <a:defRPr sz="1400">
                <a:solidFill>
                  <a:schemeClr val="bg1"/>
                </a:solidFill>
              </a:defRPr>
            </a:lvl1pPr>
          </a:lstStyle>
          <a:p>
            <a:pPr lvl="0"/>
            <a:r>
              <a:rPr lang="en-US" dirty="0" smtClean="0"/>
              <a:t> </a:t>
            </a:r>
            <a:endParaRPr lang="en-US" dirty="0"/>
          </a:p>
        </p:txBody>
      </p:sp>
      <p:sp>
        <p:nvSpPr>
          <p:cNvPr id="148" name="Text Placeholder 5"/>
          <p:cNvSpPr>
            <a:spLocks noGrp="1"/>
          </p:cNvSpPr>
          <p:nvPr>
            <p:ph type="body" sz="quarter" idx="43" hasCustomPrompt="1"/>
          </p:nvPr>
        </p:nvSpPr>
        <p:spPr>
          <a:xfrm>
            <a:off x="647509" y="5105064"/>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49" name="Text Placeholder 5"/>
          <p:cNvSpPr>
            <a:spLocks noGrp="1"/>
          </p:cNvSpPr>
          <p:nvPr>
            <p:ph type="body" sz="quarter" idx="44" hasCustomPrompt="1"/>
          </p:nvPr>
        </p:nvSpPr>
        <p:spPr>
          <a:xfrm>
            <a:off x="3396616" y="5103948"/>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50" name="Text Placeholder 5"/>
          <p:cNvSpPr>
            <a:spLocks noGrp="1"/>
          </p:cNvSpPr>
          <p:nvPr>
            <p:ph type="body" sz="quarter" idx="45" hasCustomPrompt="1"/>
          </p:nvPr>
        </p:nvSpPr>
        <p:spPr>
          <a:xfrm>
            <a:off x="6147585" y="5103948"/>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51" name="Text Placeholder 5"/>
          <p:cNvSpPr>
            <a:spLocks noGrp="1"/>
          </p:cNvSpPr>
          <p:nvPr>
            <p:ph type="body" sz="quarter" idx="46" hasCustomPrompt="1"/>
          </p:nvPr>
        </p:nvSpPr>
        <p:spPr>
          <a:xfrm>
            <a:off x="8896692" y="5105064"/>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53" name="Text Placeholder 4"/>
          <p:cNvSpPr>
            <a:spLocks noGrp="1"/>
          </p:cNvSpPr>
          <p:nvPr>
            <p:ph type="body" sz="quarter" idx="48" hasCustomPrompt="1"/>
          </p:nvPr>
        </p:nvSpPr>
        <p:spPr>
          <a:xfrm>
            <a:off x="653257" y="5330200"/>
            <a:ext cx="4929674" cy="210312"/>
          </a:xfrm>
          <a:prstGeom prst="homePlate">
            <a:avLst/>
          </a:prstGeom>
          <a:solidFill>
            <a:srgbClr val="00B050"/>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54" name="Text Placeholder 4"/>
          <p:cNvSpPr>
            <a:spLocks noGrp="1"/>
          </p:cNvSpPr>
          <p:nvPr>
            <p:ph type="body" sz="quarter" idx="49" hasCustomPrompt="1"/>
          </p:nvPr>
        </p:nvSpPr>
        <p:spPr>
          <a:xfrm>
            <a:off x="653257" y="5329286"/>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55" name="Text Placeholder 4"/>
          <p:cNvSpPr>
            <a:spLocks noGrp="1"/>
          </p:cNvSpPr>
          <p:nvPr>
            <p:ph type="body" sz="quarter" idx="50" hasCustomPrompt="1"/>
          </p:nvPr>
        </p:nvSpPr>
        <p:spPr>
          <a:xfrm>
            <a:off x="653257" y="5331078"/>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57" name="Text Placeholder 5"/>
          <p:cNvSpPr>
            <a:spLocks noGrp="1"/>
          </p:cNvSpPr>
          <p:nvPr>
            <p:ph type="body" sz="quarter" idx="52" hasCustomPrompt="1"/>
          </p:nvPr>
        </p:nvSpPr>
        <p:spPr>
          <a:xfrm>
            <a:off x="8500490" y="3439416"/>
            <a:ext cx="3168352" cy="216024"/>
          </a:xfrm>
          <a:prstGeom prst="roundRect">
            <a:avLst/>
          </a:prstGeom>
          <a:solidFill>
            <a:schemeClr val="bg1">
              <a:lumMod val="50000"/>
            </a:schemeClr>
          </a:soli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274320" bIns="457200">
            <a:noAutofit/>
          </a:bodyPr>
          <a:lstStyle>
            <a:lvl1pPr marL="0" indent="0" algn="ctr">
              <a:spcBef>
                <a:spcPts val="0"/>
              </a:spcBef>
              <a:buNone/>
              <a:defRPr sz="1100" b="0">
                <a:solidFill>
                  <a:schemeClr val="bg1"/>
                </a:solidFill>
              </a:defRPr>
            </a:lvl1pPr>
          </a:lstStyle>
          <a:p>
            <a:pPr lvl="0"/>
            <a:r>
              <a:rPr lang="en-US" dirty="0" smtClean="0"/>
              <a:t> </a:t>
            </a:r>
            <a:endParaRPr lang="en-US" dirty="0"/>
          </a:p>
        </p:txBody>
      </p:sp>
      <p:sp>
        <p:nvSpPr>
          <p:cNvPr id="158" name="Text Placeholder 5"/>
          <p:cNvSpPr>
            <a:spLocks noGrp="1"/>
          </p:cNvSpPr>
          <p:nvPr>
            <p:ph type="body" sz="quarter" idx="53" hasCustomPrompt="1"/>
          </p:nvPr>
        </p:nvSpPr>
        <p:spPr>
          <a:xfrm>
            <a:off x="8510015" y="4506216"/>
            <a:ext cx="3168352" cy="216024"/>
          </a:xfrm>
          <a:prstGeom prst="roundRect">
            <a:avLst/>
          </a:prstGeom>
          <a:solidFill>
            <a:schemeClr val="bg1">
              <a:lumMod val="50000"/>
            </a:schemeClr>
          </a:soli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274320" bIns="457200">
            <a:noAutofit/>
          </a:bodyPr>
          <a:lstStyle>
            <a:lvl1pPr marL="0" indent="0" algn="ctr">
              <a:spcBef>
                <a:spcPts val="0"/>
              </a:spcBef>
              <a:buNone/>
              <a:defRPr sz="1100" b="0">
                <a:solidFill>
                  <a:schemeClr val="bg1"/>
                </a:solidFill>
              </a:defRPr>
            </a:lvl1pPr>
          </a:lstStyle>
          <a:p>
            <a:pPr lvl="0"/>
            <a:r>
              <a:rPr lang="en-US" dirty="0" smtClean="0"/>
              <a:t> </a:t>
            </a:r>
            <a:endParaRPr lang="en-US" dirty="0"/>
          </a:p>
        </p:txBody>
      </p:sp>
      <p:sp>
        <p:nvSpPr>
          <p:cNvPr id="159" name="Text Placeholder 5"/>
          <p:cNvSpPr>
            <a:spLocks noGrp="1"/>
          </p:cNvSpPr>
          <p:nvPr>
            <p:ph type="body" sz="quarter" idx="54" hasCustomPrompt="1"/>
          </p:nvPr>
        </p:nvSpPr>
        <p:spPr>
          <a:xfrm>
            <a:off x="8510015" y="5592066"/>
            <a:ext cx="3168352" cy="216024"/>
          </a:xfrm>
          <a:prstGeom prst="roundRect">
            <a:avLst/>
          </a:prstGeom>
          <a:solidFill>
            <a:schemeClr val="bg1">
              <a:lumMod val="50000"/>
            </a:schemeClr>
          </a:soli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274320" bIns="457200">
            <a:noAutofit/>
          </a:bodyPr>
          <a:lstStyle>
            <a:lvl1pPr marL="0" indent="0" algn="ctr">
              <a:spcBef>
                <a:spcPts val="0"/>
              </a:spcBef>
              <a:buNone/>
              <a:defRPr sz="1100" b="0">
                <a:solidFill>
                  <a:schemeClr val="bg1"/>
                </a:solidFill>
              </a:defRPr>
            </a:lvl1pPr>
          </a:lstStyle>
          <a:p>
            <a:pPr lvl="0"/>
            <a:r>
              <a:rPr lang="en-US" dirty="0" smtClean="0"/>
              <a:t> </a:t>
            </a:r>
            <a:endParaRPr lang="en-US" dirty="0"/>
          </a:p>
        </p:txBody>
      </p:sp>
      <p:pic>
        <p:nvPicPr>
          <p:cNvPr id="48"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97563" y="38100"/>
            <a:ext cx="2564476" cy="91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9"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31930809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oadmap Slide-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585"/>
            <a:ext cx="10515600" cy="833294"/>
          </a:xfrm>
          <a:prstGeom prst="rect">
            <a:avLst/>
          </a:prstGeom>
        </p:spPr>
        <p:txBody>
          <a:bodyPr>
            <a:normAutofit/>
          </a:bodyPr>
          <a:lstStyle>
            <a:lvl1pPr>
              <a:defRPr lang="en-US" sz="3200" b="1" kern="1200" cap="none" baseline="0" dirty="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sp>
        <p:nvSpPr>
          <p:cNvPr id="55" name="Text Placeholder 5"/>
          <p:cNvSpPr>
            <a:spLocks noGrp="1"/>
          </p:cNvSpPr>
          <p:nvPr>
            <p:ph type="body" sz="quarter" idx="20" hasCustomPrompt="1"/>
          </p:nvPr>
        </p:nvSpPr>
        <p:spPr>
          <a:xfrm>
            <a:off x="675456" y="1425302"/>
            <a:ext cx="2615184" cy="43891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91440" bIns="457200">
            <a:noAutofit/>
          </a:bodyPr>
          <a:lstStyle>
            <a:lvl1pPr marL="0" indent="0" algn="ctr">
              <a:spcBef>
                <a:spcPts val="0"/>
              </a:spcBef>
              <a:buNone/>
              <a:defRPr sz="1400" baseline="0">
                <a:solidFill>
                  <a:schemeClr val="bg1"/>
                </a:solidFill>
              </a:defRPr>
            </a:lvl1pPr>
          </a:lstStyle>
          <a:p>
            <a:pPr lvl="0"/>
            <a:r>
              <a:rPr lang="en-US" dirty="0" smtClean="0"/>
              <a:t> </a:t>
            </a:r>
            <a:endParaRPr lang="en-US" dirty="0"/>
          </a:p>
        </p:txBody>
      </p:sp>
      <p:sp>
        <p:nvSpPr>
          <p:cNvPr id="83" name="Oval 82"/>
          <p:cNvSpPr/>
          <p:nvPr userDrawn="1"/>
        </p:nvSpPr>
        <p:spPr>
          <a:xfrm>
            <a:off x="1916267" y="6188369"/>
            <a:ext cx="274320" cy="274320"/>
          </a:xfrm>
          <a:prstGeom prst="ellipse">
            <a:avLst/>
          </a:prstGeom>
          <a:solidFill>
            <a:srgbClr val="C00000"/>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4" name="TextBox 83"/>
          <p:cNvSpPr txBox="1"/>
          <p:nvPr userDrawn="1"/>
        </p:nvSpPr>
        <p:spPr>
          <a:xfrm>
            <a:off x="2138089" y="6161865"/>
            <a:ext cx="1154483" cy="338554"/>
          </a:xfrm>
          <a:prstGeom prst="rect">
            <a:avLst/>
          </a:prstGeom>
          <a:noFill/>
        </p:spPr>
        <p:txBody>
          <a:bodyPr wrap="none" rtlCol="0">
            <a:spAutoFit/>
          </a:bodyPr>
          <a:lstStyle/>
          <a:p>
            <a:r>
              <a:rPr lang="en-US" sz="1600" b="1" dirty="0" smtClean="0"/>
              <a:t>Power-On</a:t>
            </a:r>
            <a:endParaRPr lang="en-US" b="1" dirty="0"/>
          </a:p>
        </p:txBody>
      </p:sp>
      <p:sp>
        <p:nvSpPr>
          <p:cNvPr id="85" name="Oval 84"/>
          <p:cNvSpPr/>
          <p:nvPr userDrawn="1"/>
        </p:nvSpPr>
        <p:spPr>
          <a:xfrm>
            <a:off x="4364539" y="6187251"/>
            <a:ext cx="274320" cy="274320"/>
          </a:xfrm>
          <a:prstGeom prst="ellipse">
            <a:avLst/>
          </a:prstGeom>
          <a:solidFill>
            <a:srgbClr val="7030A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6" name="TextBox 85"/>
          <p:cNvSpPr txBox="1"/>
          <p:nvPr userDrawn="1"/>
        </p:nvSpPr>
        <p:spPr>
          <a:xfrm>
            <a:off x="4582169" y="6159819"/>
            <a:ext cx="753732" cy="338554"/>
          </a:xfrm>
          <a:prstGeom prst="rect">
            <a:avLst/>
          </a:prstGeom>
          <a:noFill/>
        </p:spPr>
        <p:txBody>
          <a:bodyPr wrap="none" rtlCol="0">
            <a:spAutoFit/>
          </a:bodyPr>
          <a:lstStyle/>
          <a:p>
            <a:r>
              <a:rPr lang="en-US" sz="1600" b="1" dirty="0" smtClean="0"/>
              <a:t>Alpha</a:t>
            </a:r>
            <a:endParaRPr lang="en-US" b="1" dirty="0"/>
          </a:p>
        </p:txBody>
      </p:sp>
      <p:sp>
        <p:nvSpPr>
          <p:cNvPr id="87" name="Oval 86"/>
          <p:cNvSpPr/>
          <p:nvPr userDrawn="1"/>
        </p:nvSpPr>
        <p:spPr>
          <a:xfrm>
            <a:off x="6524779" y="6189297"/>
            <a:ext cx="274320" cy="274320"/>
          </a:xfrm>
          <a:prstGeom prst="ellipse">
            <a:avLst/>
          </a:prstGeom>
          <a:solidFill>
            <a:srgbClr val="0088EE"/>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8" name="TextBox 87"/>
          <p:cNvSpPr txBox="1"/>
          <p:nvPr userDrawn="1"/>
        </p:nvSpPr>
        <p:spPr>
          <a:xfrm>
            <a:off x="6746601" y="6161865"/>
            <a:ext cx="628698" cy="338554"/>
          </a:xfrm>
          <a:prstGeom prst="rect">
            <a:avLst/>
          </a:prstGeom>
          <a:noFill/>
        </p:spPr>
        <p:txBody>
          <a:bodyPr wrap="none" rtlCol="0">
            <a:spAutoFit/>
          </a:bodyPr>
          <a:lstStyle/>
          <a:p>
            <a:r>
              <a:rPr lang="en-US" sz="1600" b="1" dirty="0" smtClean="0"/>
              <a:t>Beta</a:t>
            </a:r>
            <a:endParaRPr lang="en-US" b="1" dirty="0"/>
          </a:p>
        </p:txBody>
      </p:sp>
      <p:sp>
        <p:nvSpPr>
          <p:cNvPr id="89" name="Oval 88"/>
          <p:cNvSpPr/>
          <p:nvPr userDrawn="1"/>
        </p:nvSpPr>
        <p:spPr>
          <a:xfrm>
            <a:off x="8203158" y="6187251"/>
            <a:ext cx="274320" cy="274320"/>
          </a:xfrm>
          <a:prstGeom prst="ellipse">
            <a:avLst/>
          </a:prstGeom>
          <a:solidFill>
            <a:srgbClr val="00B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0" name="TextBox 89"/>
          <p:cNvSpPr txBox="1"/>
          <p:nvPr userDrawn="1"/>
        </p:nvSpPr>
        <p:spPr>
          <a:xfrm>
            <a:off x="8424980" y="6159819"/>
            <a:ext cx="2007281" cy="338554"/>
          </a:xfrm>
          <a:prstGeom prst="rect">
            <a:avLst/>
          </a:prstGeom>
          <a:noFill/>
        </p:spPr>
        <p:txBody>
          <a:bodyPr wrap="none" rtlCol="0">
            <a:spAutoFit/>
          </a:bodyPr>
          <a:lstStyle/>
          <a:p>
            <a:r>
              <a:rPr lang="en-US" sz="1600" b="1" dirty="0" smtClean="0"/>
              <a:t>Release Candidate</a:t>
            </a:r>
            <a:endParaRPr lang="en-US" b="1" dirty="0"/>
          </a:p>
        </p:txBody>
      </p:sp>
      <p:sp>
        <p:nvSpPr>
          <p:cNvPr id="100" name="Text Placeholder 5"/>
          <p:cNvSpPr>
            <a:spLocks noGrp="1"/>
          </p:cNvSpPr>
          <p:nvPr>
            <p:ph type="body" sz="quarter" idx="15" hasCustomPrompt="1"/>
          </p:nvPr>
        </p:nvSpPr>
        <p:spPr>
          <a:xfrm>
            <a:off x="647509" y="1876089"/>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01" name="Text Placeholder 5"/>
          <p:cNvSpPr>
            <a:spLocks noGrp="1"/>
          </p:cNvSpPr>
          <p:nvPr>
            <p:ph type="body" sz="quarter" idx="16" hasCustomPrompt="1"/>
          </p:nvPr>
        </p:nvSpPr>
        <p:spPr>
          <a:xfrm>
            <a:off x="3396616" y="1874973"/>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02" name="Text Placeholder 5"/>
          <p:cNvSpPr>
            <a:spLocks noGrp="1"/>
          </p:cNvSpPr>
          <p:nvPr>
            <p:ph type="body" sz="quarter" idx="17" hasCustomPrompt="1"/>
          </p:nvPr>
        </p:nvSpPr>
        <p:spPr>
          <a:xfrm>
            <a:off x="6147585" y="1874973"/>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03" name="Text Placeholder 5"/>
          <p:cNvSpPr>
            <a:spLocks noGrp="1"/>
          </p:cNvSpPr>
          <p:nvPr>
            <p:ph type="body" sz="quarter" idx="18" hasCustomPrompt="1"/>
          </p:nvPr>
        </p:nvSpPr>
        <p:spPr>
          <a:xfrm>
            <a:off x="8896692" y="1876089"/>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04" name="Text Placeholder 4"/>
          <p:cNvSpPr>
            <a:spLocks noGrp="1"/>
          </p:cNvSpPr>
          <p:nvPr>
            <p:ph type="body" sz="quarter" idx="19" hasCustomPrompt="1"/>
          </p:nvPr>
        </p:nvSpPr>
        <p:spPr>
          <a:xfrm>
            <a:off x="653257" y="2101225"/>
            <a:ext cx="6952524" cy="210312"/>
          </a:xfrm>
          <a:prstGeom prst="homePlate">
            <a:avLst/>
          </a:prstGeom>
          <a:solidFill>
            <a:srgbClr val="00B050"/>
          </a:solidFill>
          <a:ln>
            <a:solidFill>
              <a:schemeClr val="tx1"/>
            </a:solidFill>
          </a:ln>
          <a:effectLst/>
        </p:spPr>
        <p:style>
          <a:lnRef idx="1">
            <a:schemeClr val="accent3"/>
          </a:lnRef>
          <a:fillRef idx="3">
            <a:schemeClr val="accent3"/>
          </a:fillRef>
          <a:effectRef idx="2">
            <a:schemeClr val="accent3"/>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05" name="Text Placeholder 4"/>
          <p:cNvSpPr>
            <a:spLocks noGrp="1"/>
          </p:cNvSpPr>
          <p:nvPr>
            <p:ph type="body" sz="quarter" idx="21" hasCustomPrompt="1"/>
          </p:nvPr>
        </p:nvSpPr>
        <p:spPr>
          <a:xfrm>
            <a:off x="653257" y="2101225"/>
            <a:ext cx="4929674" cy="210312"/>
          </a:xfrm>
          <a:prstGeom prst="homePlate">
            <a:avLst/>
          </a:prstGeom>
          <a:solidFill>
            <a:srgbClr val="0088EE"/>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06" name="Text Placeholder 4"/>
          <p:cNvSpPr>
            <a:spLocks noGrp="1"/>
          </p:cNvSpPr>
          <p:nvPr>
            <p:ph type="body" sz="quarter" idx="22" hasCustomPrompt="1"/>
          </p:nvPr>
        </p:nvSpPr>
        <p:spPr>
          <a:xfrm>
            <a:off x="653257" y="2100311"/>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07" name="Text Placeholder 4"/>
          <p:cNvSpPr>
            <a:spLocks noGrp="1"/>
          </p:cNvSpPr>
          <p:nvPr>
            <p:ph type="body" sz="quarter" idx="23" hasCustomPrompt="1"/>
          </p:nvPr>
        </p:nvSpPr>
        <p:spPr>
          <a:xfrm>
            <a:off x="653257" y="2102103"/>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08" name="Text Placeholder 5"/>
          <p:cNvSpPr>
            <a:spLocks noGrp="1"/>
          </p:cNvSpPr>
          <p:nvPr>
            <p:ph type="body" sz="quarter" idx="24" hasCustomPrompt="1"/>
          </p:nvPr>
        </p:nvSpPr>
        <p:spPr>
          <a:xfrm>
            <a:off x="675456" y="2501627"/>
            <a:ext cx="2615184" cy="43891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91440" bIns="457200">
            <a:noAutofit/>
          </a:bodyPr>
          <a:lstStyle>
            <a:lvl1pPr marL="0" indent="0" algn="ctr">
              <a:spcBef>
                <a:spcPts val="0"/>
              </a:spcBef>
              <a:buNone/>
              <a:defRPr sz="1400">
                <a:solidFill>
                  <a:schemeClr val="bg1"/>
                </a:solidFill>
              </a:defRPr>
            </a:lvl1pPr>
          </a:lstStyle>
          <a:p>
            <a:pPr lvl="0"/>
            <a:r>
              <a:rPr lang="en-US" dirty="0" smtClean="0"/>
              <a:t> </a:t>
            </a:r>
            <a:endParaRPr lang="en-US" dirty="0"/>
          </a:p>
        </p:txBody>
      </p:sp>
      <p:sp>
        <p:nvSpPr>
          <p:cNvPr id="109" name="Text Placeholder 5"/>
          <p:cNvSpPr>
            <a:spLocks noGrp="1"/>
          </p:cNvSpPr>
          <p:nvPr>
            <p:ph type="body" sz="quarter" idx="25" hasCustomPrompt="1"/>
          </p:nvPr>
        </p:nvSpPr>
        <p:spPr>
          <a:xfrm>
            <a:off x="647509" y="2952414"/>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10" name="Text Placeholder 5"/>
          <p:cNvSpPr>
            <a:spLocks noGrp="1"/>
          </p:cNvSpPr>
          <p:nvPr>
            <p:ph type="body" sz="quarter" idx="26" hasCustomPrompt="1"/>
          </p:nvPr>
        </p:nvSpPr>
        <p:spPr>
          <a:xfrm>
            <a:off x="3396616" y="2951298"/>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11" name="Text Placeholder 5"/>
          <p:cNvSpPr>
            <a:spLocks noGrp="1"/>
          </p:cNvSpPr>
          <p:nvPr>
            <p:ph type="body" sz="quarter" idx="27" hasCustomPrompt="1"/>
          </p:nvPr>
        </p:nvSpPr>
        <p:spPr>
          <a:xfrm>
            <a:off x="6147585" y="2951298"/>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12" name="Text Placeholder 5"/>
          <p:cNvSpPr>
            <a:spLocks noGrp="1"/>
          </p:cNvSpPr>
          <p:nvPr>
            <p:ph type="body" sz="quarter" idx="28" hasCustomPrompt="1"/>
          </p:nvPr>
        </p:nvSpPr>
        <p:spPr>
          <a:xfrm>
            <a:off x="8896692" y="2952414"/>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13" name="Text Placeholder 4"/>
          <p:cNvSpPr>
            <a:spLocks noGrp="1"/>
          </p:cNvSpPr>
          <p:nvPr>
            <p:ph type="body" sz="quarter" idx="29" hasCustomPrompt="1"/>
          </p:nvPr>
        </p:nvSpPr>
        <p:spPr>
          <a:xfrm>
            <a:off x="653257" y="3177550"/>
            <a:ext cx="6952524" cy="210312"/>
          </a:xfrm>
          <a:prstGeom prst="homePlate">
            <a:avLst/>
          </a:prstGeom>
          <a:solidFill>
            <a:srgbClr val="00B050"/>
          </a:solidFill>
          <a:ln>
            <a:solidFill>
              <a:schemeClr val="tx1"/>
            </a:solidFill>
          </a:ln>
          <a:effectLst/>
        </p:spPr>
        <p:style>
          <a:lnRef idx="1">
            <a:schemeClr val="accent3"/>
          </a:lnRef>
          <a:fillRef idx="3">
            <a:schemeClr val="accent3"/>
          </a:fillRef>
          <a:effectRef idx="2">
            <a:schemeClr val="accent3"/>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14" name="Text Placeholder 4"/>
          <p:cNvSpPr>
            <a:spLocks noGrp="1"/>
          </p:cNvSpPr>
          <p:nvPr>
            <p:ph type="body" sz="quarter" idx="30" hasCustomPrompt="1"/>
          </p:nvPr>
        </p:nvSpPr>
        <p:spPr>
          <a:xfrm>
            <a:off x="653257" y="3177550"/>
            <a:ext cx="4929674" cy="210312"/>
          </a:xfrm>
          <a:prstGeom prst="homePlate">
            <a:avLst/>
          </a:prstGeom>
          <a:solidFill>
            <a:srgbClr val="0088EE"/>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15" name="Text Placeholder 4"/>
          <p:cNvSpPr>
            <a:spLocks noGrp="1"/>
          </p:cNvSpPr>
          <p:nvPr>
            <p:ph type="body" sz="quarter" idx="31" hasCustomPrompt="1"/>
          </p:nvPr>
        </p:nvSpPr>
        <p:spPr>
          <a:xfrm>
            <a:off x="653257" y="3176636"/>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16" name="Text Placeholder 4"/>
          <p:cNvSpPr>
            <a:spLocks noGrp="1"/>
          </p:cNvSpPr>
          <p:nvPr>
            <p:ph type="body" sz="quarter" idx="32" hasCustomPrompt="1"/>
          </p:nvPr>
        </p:nvSpPr>
        <p:spPr>
          <a:xfrm>
            <a:off x="653257" y="3178428"/>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17" name="Text Placeholder 5"/>
          <p:cNvSpPr>
            <a:spLocks noGrp="1"/>
          </p:cNvSpPr>
          <p:nvPr>
            <p:ph type="body" sz="quarter" idx="33" hasCustomPrompt="1"/>
          </p:nvPr>
        </p:nvSpPr>
        <p:spPr>
          <a:xfrm>
            <a:off x="675456" y="3568427"/>
            <a:ext cx="2615184" cy="43891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91440" bIns="457200">
            <a:noAutofit/>
          </a:bodyPr>
          <a:lstStyle>
            <a:lvl1pPr marL="0" indent="0" algn="ctr">
              <a:spcBef>
                <a:spcPts val="0"/>
              </a:spcBef>
              <a:buNone/>
              <a:defRPr sz="1400">
                <a:solidFill>
                  <a:schemeClr val="bg1"/>
                </a:solidFill>
              </a:defRPr>
            </a:lvl1pPr>
          </a:lstStyle>
          <a:p>
            <a:pPr lvl="0"/>
            <a:r>
              <a:rPr lang="en-US" dirty="0" smtClean="0"/>
              <a:t> </a:t>
            </a:r>
            <a:endParaRPr lang="en-US" dirty="0"/>
          </a:p>
        </p:txBody>
      </p:sp>
      <p:sp>
        <p:nvSpPr>
          <p:cNvPr id="118" name="Text Placeholder 5"/>
          <p:cNvSpPr>
            <a:spLocks noGrp="1"/>
          </p:cNvSpPr>
          <p:nvPr>
            <p:ph type="body" sz="quarter" idx="34" hasCustomPrompt="1"/>
          </p:nvPr>
        </p:nvSpPr>
        <p:spPr>
          <a:xfrm>
            <a:off x="647509" y="4019214"/>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19" name="Text Placeholder 5"/>
          <p:cNvSpPr>
            <a:spLocks noGrp="1"/>
          </p:cNvSpPr>
          <p:nvPr>
            <p:ph type="body" sz="quarter" idx="35" hasCustomPrompt="1"/>
          </p:nvPr>
        </p:nvSpPr>
        <p:spPr>
          <a:xfrm>
            <a:off x="3396616" y="4018098"/>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0" name="Text Placeholder 5"/>
          <p:cNvSpPr>
            <a:spLocks noGrp="1"/>
          </p:cNvSpPr>
          <p:nvPr>
            <p:ph type="body" sz="quarter" idx="36" hasCustomPrompt="1"/>
          </p:nvPr>
        </p:nvSpPr>
        <p:spPr>
          <a:xfrm>
            <a:off x="6147585" y="4018098"/>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1" name="Text Placeholder 5"/>
          <p:cNvSpPr>
            <a:spLocks noGrp="1"/>
          </p:cNvSpPr>
          <p:nvPr>
            <p:ph type="body" sz="quarter" idx="37" hasCustomPrompt="1"/>
          </p:nvPr>
        </p:nvSpPr>
        <p:spPr>
          <a:xfrm>
            <a:off x="8896692" y="4019214"/>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2" name="Text Placeholder 4"/>
          <p:cNvSpPr>
            <a:spLocks noGrp="1"/>
          </p:cNvSpPr>
          <p:nvPr>
            <p:ph type="body" sz="quarter" idx="38" hasCustomPrompt="1"/>
          </p:nvPr>
        </p:nvSpPr>
        <p:spPr>
          <a:xfrm>
            <a:off x="653257" y="4244350"/>
            <a:ext cx="6952524" cy="210312"/>
          </a:xfrm>
          <a:prstGeom prst="homePlate">
            <a:avLst/>
          </a:prstGeom>
          <a:solidFill>
            <a:srgbClr val="00B050"/>
          </a:solidFill>
          <a:ln>
            <a:solidFill>
              <a:schemeClr val="tx1"/>
            </a:solidFill>
          </a:ln>
          <a:effectLst/>
        </p:spPr>
        <p:style>
          <a:lnRef idx="1">
            <a:schemeClr val="accent3"/>
          </a:lnRef>
          <a:fillRef idx="3">
            <a:schemeClr val="accent3"/>
          </a:fillRef>
          <a:effectRef idx="2">
            <a:schemeClr val="accent3"/>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23" name="Text Placeholder 4"/>
          <p:cNvSpPr>
            <a:spLocks noGrp="1"/>
          </p:cNvSpPr>
          <p:nvPr>
            <p:ph type="body" sz="quarter" idx="39" hasCustomPrompt="1"/>
          </p:nvPr>
        </p:nvSpPr>
        <p:spPr>
          <a:xfrm>
            <a:off x="653257" y="4244350"/>
            <a:ext cx="4929674" cy="210312"/>
          </a:xfrm>
          <a:prstGeom prst="homePlate">
            <a:avLst/>
          </a:prstGeom>
          <a:solidFill>
            <a:srgbClr val="0088EE"/>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24" name="Text Placeholder 4"/>
          <p:cNvSpPr>
            <a:spLocks noGrp="1"/>
          </p:cNvSpPr>
          <p:nvPr>
            <p:ph type="body" sz="quarter" idx="40" hasCustomPrompt="1"/>
          </p:nvPr>
        </p:nvSpPr>
        <p:spPr>
          <a:xfrm>
            <a:off x="653257" y="4243436"/>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25" name="Text Placeholder 4"/>
          <p:cNvSpPr>
            <a:spLocks noGrp="1"/>
          </p:cNvSpPr>
          <p:nvPr>
            <p:ph type="body" sz="quarter" idx="41" hasCustomPrompt="1"/>
          </p:nvPr>
        </p:nvSpPr>
        <p:spPr>
          <a:xfrm>
            <a:off x="653257" y="4245228"/>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26" name="Text Placeholder 5"/>
          <p:cNvSpPr>
            <a:spLocks noGrp="1"/>
          </p:cNvSpPr>
          <p:nvPr>
            <p:ph type="body" sz="quarter" idx="42" hasCustomPrompt="1"/>
          </p:nvPr>
        </p:nvSpPr>
        <p:spPr>
          <a:xfrm>
            <a:off x="675456" y="4654277"/>
            <a:ext cx="2615184" cy="43891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tx1">
                <a:lumMod val="75000"/>
                <a:lumOff val="25000"/>
              </a:schemeClr>
            </a:solidFill>
          </a:ln>
        </p:spPr>
        <p:style>
          <a:lnRef idx="1">
            <a:schemeClr val="accent1"/>
          </a:lnRef>
          <a:fillRef idx="2">
            <a:schemeClr val="accent1"/>
          </a:fillRef>
          <a:effectRef idx="1">
            <a:schemeClr val="accent1"/>
          </a:effectRef>
          <a:fontRef idx="none"/>
        </p:style>
        <p:txBody>
          <a:bodyPr tIns="91440" bIns="457200">
            <a:noAutofit/>
          </a:bodyPr>
          <a:lstStyle>
            <a:lvl1pPr marL="0" indent="0" algn="ctr">
              <a:spcBef>
                <a:spcPts val="0"/>
              </a:spcBef>
              <a:buNone/>
              <a:defRPr sz="1400">
                <a:solidFill>
                  <a:schemeClr val="bg1"/>
                </a:solidFill>
              </a:defRPr>
            </a:lvl1pPr>
          </a:lstStyle>
          <a:p>
            <a:pPr lvl="0"/>
            <a:r>
              <a:rPr lang="en-US" dirty="0" smtClean="0"/>
              <a:t> </a:t>
            </a:r>
            <a:endParaRPr lang="en-US" dirty="0"/>
          </a:p>
        </p:txBody>
      </p:sp>
      <p:sp>
        <p:nvSpPr>
          <p:cNvPr id="127" name="Text Placeholder 5"/>
          <p:cNvSpPr>
            <a:spLocks noGrp="1"/>
          </p:cNvSpPr>
          <p:nvPr>
            <p:ph type="body" sz="quarter" idx="43" hasCustomPrompt="1"/>
          </p:nvPr>
        </p:nvSpPr>
        <p:spPr>
          <a:xfrm>
            <a:off x="647509" y="5105064"/>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8" name="Text Placeholder 5"/>
          <p:cNvSpPr>
            <a:spLocks noGrp="1"/>
          </p:cNvSpPr>
          <p:nvPr>
            <p:ph type="body" sz="quarter" idx="44" hasCustomPrompt="1"/>
          </p:nvPr>
        </p:nvSpPr>
        <p:spPr>
          <a:xfrm>
            <a:off x="3396616" y="5103948"/>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29" name="Text Placeholder 5"/>
          <p:cNvSpPr>
            <a:spLocks noGrp="1"/>
          </p:cNvSpPr>
          <p:nvPr>
            <p:ph type="body" sz="quarter" idx="45" hasCustomPrompt="1"/>
          </p:nvPr>
        </p:nvSpPr>
        <p:spPr>
          <a:xfrm>
            <a:off x="6147585" y="5103948"/>
            <a:ext cx="2743200" cy="438912"/>
          </a:xfrm>
          <a:prstGeom prst="round2Same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style>
          <a:lnRef idx="1">
            <a:schemeClr val="accent1"/>
          </a:lnRef>
          <a:fillRef idx="2">
            <a:schemeClr val="accent1"/>
          </a:fillRef>
          <a:effectRef idx="1">
            <a:schemeClr val="accent1"/>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30" name="Text Placeholder 5"/>
          <p:cNvSpPr>
            <a:spLocks noGrp="1"/>
          </p:cNvSpPr>
          <p:nvPr>
            <p:ph type="body" sz="quarter" idx="46" hasCustomPrompt="1"/>
          </p:nvPr>
        </p:nvSpPr>
        <p:spPr>
          <a:xfrm>
            <a:off x="8896692" y="5105064"/>
            <a:ext cx="2743200" cy="438912"/>
          </a:xfrm>
          <a:prstGeom prst="round2Same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6200000" scaled="1"/>
            <a:tileRect/>
          </a:gradFill>
          <a:ln>
            <a:solidFill>
              <a:schemeClr val="tx1"/>
            </a:solidFill>
          </a:ln>
        </p:spPr>
        <p:style>
          <a:lnRef idx="1">
            <a:schemeClr val="accent4"/>
          </a:lnRef>
          <a:fillRef idx="2">
            <a:schemeClr val="accent4"/>
          </a:fillRef>
          <a:effectRef idx="1">
            <a:schemeClr val="accent4"/>
          </a:effectRef>
          <a:fontRef idx="none"/>
        </p:style>
        <p:txBody>
          <a:bodyPr tIns="0" bIns="0">
            <a:normAutofit/>
          </a:bodyPr>
          <a:lstStyle>
            <a:lvl1pPr marL="0" indent="0" algn="ctr">
              <a:buNone/>
              <a:defRPr sz="1400">
                <a:solidFill>
                  <a:schemeClr val="tx1"/>
                </a:solidFill>
              </a:defRPr>
            </a:lvl1pPr>
          </a:lstStyle>
          <a:p>
            <a:pPr lvl="0"/>
            <a:r>
              <a:rPr lang="en-US" dirty="0" smtClean="0"/>
              <a:t> </a:t>
            </a:r>
            <a:endParaRPr lang="en-US" dirty="0"/>
          </a:p>
        </p:txBody>
      </p:sp>
      <p:sp>
        <p:nvSpPr>
          <p:cNvPr id="131" name="Text Placeholder 4"/>
          <p:cNvSpPr>
            <a:spLocks noGrp="1"/>
          </p:cNvSpPr>
          <p:nvPr>
            <p:ph type="body" sz="quarter" idx="47" hasCustomPrompt="1"/>
          </p:nvPr>
        </p:nvSpPr>
        <p:spPr>
          <a:xfrm>
            <a:off x="653257" y="5330200"/>
            <a:ext cx="6952524" cy="210312"/>
          </a:xfrm>
          <a:prstGeom prst="homePlate">
            <a:avLst/>
          </a:prstGeom>
          <a:solidFill>
            <a:srgbClr val="00B050"/>
          </a:solidFill>
          <a:ln>
            <a:solidFill>
              <a:schemeClr val="tx1"/>
            </a:solidFill>
          </a:ln>
          <a:effectLst/>
        </p:spPr>
        <p:style>
          <a:lnRef idx="1">
            <a:schemeClr val="accent3"/>
          </a:lnRef>
          <a:fillRef idx="3">
            <a:schemeClr val="accent3"/>
          </a:fillRef>
          <a:effectRef idx="2">
            <a:schemeClr val="accent3"/>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32" name="Text Placeholder 4"/>
          <p:cNvSpPr>
            <a:spLocks noGrp="1"/>
          </p:cNvSpPr>
          <p:nvPr>
            <p:ph type="body" sz="quarter" idx="48" hasCustomPrompt="1"/>
          </p:nvPr>
        </p:nvSpPr>
        <p:spPr>
          <a:xfrm>
            <a:off x="653257" y="5330200"/>
            <a:ext cx="4929674" cy="210312"/>
          </a:xfrm>
          <a:prstGeom prst="homePlate">
            <a:avLst/>
          </a:prstGeom>
          <a:solidFill>
            <a:srgbClr val="0088EE"/>
          </a:solidFill>
          <a:ln>
            <a:solidFill>
              <a:schemeClr val="tx1"/>
            </a:solidFill>
          </a:ln>
          <a:effectLst/>
        </p:spPr>
        <p:style>
          <a:lnRef idx="1">
            <a:schemeClr val="accent4"/>
          </a:lnRef>
          <a:fillRef idx="3">
            <a:schemeClr val="accent4"/>
          </a:fillRef>
          <a:effectRef idx="2">
            <a:schemeClr val="accent4"/>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33" name="Text Placeholder 4"/>
          <p:cNvSpPr>
            <a:spLocks noGrp="1"/>
          </p:cNvSpPr>
          <p:nvPr>
            <p:ph type="body" sz="quarter" idx="49" hasCustomPrompt="1"/>
          </p:nvPr>
        </p:nvSpPr>
        <p:spPr>
          <a:xfrm>
            <a:off x="653257" y="5329286"/>
            <a:ext cx="4072204" cy="210312"/>
          </a:xfrm>
          <a:prstGeom prst="homePlate">
            <a:avLst/>
          </a:prstGeom>
          <a:solidFill>
            <a:srgbClr val="7030A0"/>
          </a:solidFill>
          <a:ln>
            <a:solidFill>
              <a:schemeClr val="tx1"/>
            </a:solidFill>
          </a:ln>
          <a:effectLst/>
        </p:spPr>
        <p:style>
          <a:lnRef idx="1">
            <a:schemeClr val="accent5"/>
          </a:lnRef>
          <a:fillRef idx="3">
            <a:schemeClr val="accent5"/>
          </a:fillRef>
          <a:effectRef idx="2">
            <a:schemeClr val="accent5"/>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sp>
        <p:nvSpPr>
          <p:cNvPr id="134" name="Text Placeholder 4"/>
          <p:cNvSpPr>
            <a:spLocks noGrp="1"/>
          </p:cNvSpPr>
          <p:nvPr>
            <p:ph type="body" sz="quarter" idx="50" hasCustomPrompt="1"/>
          </p:nvPr>
        </p:nvSpPr>
        <p:spPr>
          <a:xfrm>
            <a:off x="653257" y="5331078"/>
            <a:ext cx="2592388" cy="210312"/>
          </a:xfrm>
          <a:prstGeom prst="homePlate">
            <a:avLst/>
          </a:prstGeom>
          <a:solidFill>
            <a:srgbClr val="C00000"/>
          </a:solidFill>
          <a:ln>
            <a:solidFill>
              <a:schemeClr val="tx1"/>
            </a:solidFill>
          </a:ln>
          <a:effectLst/>
        </p:spPr>
        <p:style>
          <a:lnRef idx="1">
            <a:schemeClr val="accent2"/>
          </a:lnRef>
          <a:fillRef idx="3">
            <a:schemeClr val="accent2"/>
          </a:fillRef>
          <a:effectRef idx="2">
            <a:schemeClr val="accent2"/>
          </a:effectRef>
          <a:fontRef idx="none"/>
        </p:style>
        <p:txBody>
          <a:bodyPr wrap="none" anchor="ctr" anchorCtr="0">
            <a:normAutofit/>
          </a:bodyPr>
          <a:lstStyle>
            <a:lvl1pPr marL="0" indent="0" algn="r">
              <a:buNone/>
              <a:defRPr sz="1200">
                <a:solidFill>
                  <a:schemeClr val="bg1"/>
                </a:solidFill>
              </a:defRPr>
            </a:lvl1pPr>
          </a:lstStyle>
          <a:p>
            <a:pPr lvl="0"/>
            <a:r>
              <a:rPr lang="en-US" dirty="0" smtClean="0"/>
              <a:t> </a:t>
            </a:r>
            <a:endParaRPr lang="en-US" dirty="0"/>
          </a:p>
        </p:txBody>
      </p:sp>
      <p:pic>
        <p:nvPicPr>
          <p:cNvPr id="50"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97563" y="38100"/>
            <a:ext cx="2564476" cy="91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1"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
        <p:nvSpPr>
          <p:cNvPr id="52" name="TextBox 51"/>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5593773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021" y="0"/>
            <a:ext cx="12200021" cy="4343400"/>
          </a:xfrm>
          <a:prstGeom prst="rect">
            <a:avLst/>
          </a:prstGeom>
          <a:gradFill rotWithShape="1">
            <a:gsLst>
              <a:gs pos="0">
                <a:srgbClr val="000000">
                  <a:tint val="80000"/>
                  <a:satMod val="300000"/>
                </a:srgbClr>
              </a:gs>
              <a:gs pos="100000">
                <a:srgbClr val="000000">
                  <a:shade val="30000"/>
                  <a:satMod val="200000"/>
                </a:srgbClr>
              </a:gs>
            </a:gsLst>
            <a:path path="circle">
              <a:fillToRect l="50000" t="50000" r="50000" b="50000"/>
            </a:path>
          </a:gradFill>
          <a:ln>
            <a:noFill/>
          </a:ln>
          <a:effectLst/>
          <a:extLst>
            <a:ext uri="{53640926-AAD7-44d8-BBD7-CCE9431645EC}">
              <a14:shadowObscured xmlns="" xmlns:a14="http://schemas.microsoft.com/office/drawing/2010/main" val="1"/>
            </a:ext>
          </a:extLst>
        </p:spPr>
        <p:txBody>
          <a:bodyPr rot="0" vert="horz" wrap="square" lIns="228600" tIns="45720" rIns="1371600" bIns="91440" anchor="b" anchorCtr="0" upright="1">
            <a:noAutofit/>
          </a:bodyPr>
          <a:lstStyle/>
          <a:p>
            <a:pPr marL="0" marR="0" lvl="0" indent="0" defTabSz="914354" eaLnBrk="1" fontAlgn="base"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BFBFBF"/>
                </a:solidFill>
                <a:effectLst/>
                <a:uLnTx/>
                <a:uFillTx/>
                <a:latin typeface="Segoe UI Light"/>
                <a:ea typeface="Times New Roman"/>
                <a:cs typeface="Vrinda"/>
              </a:rPr>
              <a:t>     </a:t>
            </a:r>
            <a:endParaRPr kumimoji="0" lang="en-US" sz="1100" b="0" i="0" u="none" strike="noStrike" kern="0" cap="none" spc="0" normalizeH="0" baseline="0" noProof="0" smtClean="0">
              <a:ln>
                <a:noFill/>
              </a:ln>
              <a:solidFill>
                <a:srgbClr val="000000"/>
              </a:solidFill>
              <a:effectLst/>
              <a:uLnTx/>
              <a:uFillTx/>
              <a:latin typeface="Calibri"/>
              <a:ea typeface="Times New Roman"/>
              <a:cs typeface="Vrinda"/>
            </a:endParaRPr>
          </a:p>
        </p:txBody>
      </p:sp>
      <p:grpSp>
        <p:nvGrpSpPr>
          <p:cNvPr id="9" name="群組 1"/>
          <p:cNvGrpSpPr/>
          <p:nvPr userDrawn="1"/>
        </p:nvGrpSpPr>
        <p:grpSpPr>
          <a:xfrm>
            <a:off x="-9980" y="4291263"/>
            <a:ext cx="12201979" cy="104274"/>
            <a:chOff x="0" y="4343400"/>
            <a:chExt cx="9144000" cy="2289307"/>
          </a:xfrm>
          <a:solidFill>
            <a:srgbClr val="A50021"/>
          </a:solidFill>
        </p:grpSpPr>
        <p:sp>
          <p:nvSpPr>
            <p:cNvPr id="10" name="Rectangle 6"/>
            <p:cNvSpPr/>
            <p:nvPr/>
          </p:nvSpPr>
          <p:spPr>
            <a:xfrm>
              <a:off x="0" y="4343400"/>
              <a:ext cx="9144000" cy="2286000"/>
            </a:xfrm>
            <a:prstGeom prst="rect">
              <a:avLst/>
            </a:prstGeom>
            <a:grpFill/>
            <a:ln>
              <a:noFill/>
            </a:ln>
          </p:spPr>
          <p:style>
            <a:lnRef idx="2">
              <a:schemeClr val="accent1">
                <a:shade val="50000"/>
              </a:schemeClr>
            </a:lnRef>
            <a:fillRef idx="1003">
              <a:schemeClr val="l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1" name="Rectangle 7"/>
            <p:cNvSpPr/>
            <p:nvPr/>
          </p:nvSpPr>
          <p:spPr>
            <a:xfrm flipH="1">
              <a:off x="0" y="4346707"/>
              <a:ext cx="9144000" cy="2286000"/>
            </a:xfrm>
            <a:prstGeom prst="rect">
              <a:avLst/>
            </a:prstGeom>
            <a:grpFill/>
            <a:ln w="25400" cap="flat" cmpd="sng" algn="ctr">
              <a:noFill/>
              <a:prstDash val="solid"/>
            </a:ln>
            <a:effectLst/>
          </p:spPr>
          <p:txBody>
            <a:bodyPr lIns="457200" rIns="457200" anchor="ct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0000"/>
                </a:solidFill>
                <a:effectLst/>
                <a:uLnTx/>
                <a:uFillTx/>
                <a:latin typeface="+mj-lt"/>
              </a:endParaRPr>
            </a:p>
          </p:txBody>
        </p:sp>
      </p:grpSp>
      <p:sp>
        <p:nvSpPr>
          <p:cNvPr id="12" name="Rectangle 11"/>
          <p:cNvSpPr/>
          <p:nvPr userDrawn="1"/>
        </p:nvSpPr>
        <p:spPr>
          <a:xfrm>
            <a:off x="0" y="4381500"/>
            <a:ext cx="12201526" cy="2295525"/>
          </a:xfrm>
          <a:prstGeom prst="rect">
            <a:avLst/>
          </a:prstGeom>
          <a:gradFill flip="none" rotWithShape="1">
            <a:gsLst>
              <a:gs pos="0">
                <a:schemeClr val="bg1">
                  <a:lumMod val="95000"/>
                </a:schemeClr>
              </a:gs>
              <a:gs pos="75000">
                <a:schemeClr val="bg1">
                  <a:lumMod val="75000"/>
                </a:schemeClr>
              </a:gs>
              <a:gs pos="100000">
                <a:schemeClr val="lt1">
                  <a:shade val="63000"/>
                  <a:satMod val="120000"/>
                </a:schemeClr>
              </a:gs>
            </a:gsLst>
            <a:lin ang="2700000" scaled="1"/>
            <a:tileRect/>
          </a:gradFill>
          <a:ln>
            <a:noFill/>
          </a:ln>
        </p:spPr>
        <p:style>
          <a:lnRef idx="2">
            <a:schemeClr val="accent1">
              <a:shade val="50000"/>
            </a:schemeClr>
          </a:lnRef>
          <a:fillRef idx="1003">
            <a:schemeClr val="l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ectangle 8"/>
          <p:cNvSpPr>
            <a:spLocks noChangeArrowheads="1"/>
          </p:cNvSpPr>
          <p:nvPr userDrawn="1"/>
        </p:nvSpPr>
        <p:spPr bwMode="auto">
          <a:xfrm>
            <a:off x="0" y="6629400"/>
            <a:ext cx="12192000" cy="228600"/>
          </a:xfrm>
          <a:prstGeom prst="rect">
            <a:avLst/>
          </a:prstGeom>
          <a:solidFill>
            <a:srgbClr val="800000"/>
          </a:solidFill>
          <a:ln>
            <a:noFill/>
          </a:ln>
          <a:effectLst/>
          <a:extLst/>
        </p:spPr>
        <p:txBody>
          <a:bodyPr wrap="none" anchor="ctr"/>
          <a:lstStyle/>
          <a:p>
            <a:endParaRPr lang="en-US" sz="1800">
              <a:solidFill>
                <a:schemeClr val="tx1"/>
              </a:solidFill>
            </a:endParaRPr>
          </a:p>
        </p:txBody>
      </p:sp>
      <p:sp>
        <p:nvSpPr>
          <p:cNvPr id="14" name="TextBox 13"/>
          <p:cNvSpPr txBox="1"/>
          <p:nvPr userDrawn="1"/>
        </p:nvSpPr>
        <p:spPr>
          <a:xfrm>
            <a:off x="128339" y="6641431"/>
            <a:ext cx="9143999" cy="215444"/>
          </a:xfrm>
          <a:prstGeom prst="rect">
            <a:avLst/>
          </a:prstGeom>
          <a:noFill/>
        </p:spPr>
        <p:txBody>
          <a:bodyPr wrap="square" rtlCol="0">
            <a:spAutoFit/>
          </a:bodyPr>
          <a:lstStyle/>
          <a:p>
            <a:pPr algn="l"/>
            <a:r>
              <a:rPr lang="en-US" sz="800" b="0" dirty="0" smtClean="0">
                <a:solidFill>
                  <a:schemeClr val="bg1">
                    <a:lumMod val="65000"/>
                  </a:schemeClr>
                </a:solidFill>
                <a:latin typeface="Segoe UI" pitchFamily="34" charset="0"/>
                <a:ea typeface="Segoe UI" pitchFamily="34" charset="0"/>
                <a:cs typeface="Segoe UI" pitchFamily="34" charset="0"/>
              </a:rPr>
              <a:t>Copyright © American Megatrends India</a:t>
            </a:r>
            <a:r>
              <a:rPr lang="en-US" sz="800" b="0" baseline="0" dirty="0" smtClean="0">
                <a:solidFill>
                  <a:schemeClr val="bg1">
                    <a:lumMod val="65000"/>
                  </a:schemeClr>
                </a:solidFill>
                <a:latin typeface="Segoe UI" pitchFamily="34" charset="0"/>
                <a:ea typeface="Segoe UI" pitchFamily="34" charset="0"/>
                <a:cs typeface="Segoe UI" pitchFamily="34" charset="0"/>
              </a:rPr>
              <a:t> Private Limited</a:t>
            </a:r>
            <a:r>
              <a:rPr lang="en-US" sz="800" b="0" dirty="0" smtClean="0">
                <a:solidFill>
                  <a:schemeClr val="bg1">
                    <a:lumMod val="65000"/>
                  </a:schemeClr>
                </a:solidFill>
                <a:latin typeface="Segoe UI" pitchFamily="34" charset="0"/>
                <a:ea typeface="Segoe UI" pitchFamily="34" charset="0"/>
                <a:cs typeface="Segoe UI" pitchFamily="34" charset="0"/>
              </a:rPr>
              <a:t>    |    Confidential Document</a:t>
            </a:r>
            <a:r>
              <a:rPr lang="en-US" sz="800" b="0" baseline="0" dirty="0" smtClean="0">
                <a:solidFill>
                  <a:schemeClr val="bg1">
                    <a:lumMod val="65000"/>
                  </a:schemeClr>
                </a:solidFill>
                <a:latin typeface="Segoe UI" pitchFamily="34" charset="0"/>
                <a:ea typeface="Segoe UI" pitchFamily="34" charset="0"/>
                <a:cs typeface="Segoe UI" pitchFamily="34" charset="0"/>
              </a:rPr>
              <a:t>    |    Under NDA</a:t>
            </a:r>
            <a:r>
              <a:rPr lang="en-US" sz="800" b="0" dirty="0" smtClean="0">
                <a:solidFill>
                  <a:schemeClr val="bg1">
                    <a:lumMod val="65000"/>
                  </a:schemeClr>
                </a:solidFill>
                <a:latin typeface="Segoe UI" pitchFamily="34" charset="0"/>
                <a:ea typeface="Segoe UI" pitchFamily="34" charset="0"/>
                <a:cs typeface="Segoe UI" pitchFamily="34" charset="0"/>
              </a:rPr>
              <a:t> </a:t>
            </a:r>
          </a:p>
        </p:txBody>
      </p:sp>
      <p:cxnSp>
        <p:nvCxnSpPr>
          <p:cNvPr id="19" name="Straight Connector 5"/>
          <p:cNvCxnSpPr/>
          <p:nvPr/>
        </p:nvCxnSpPr>
        <p:spPr>
          <a:xfrm>
            <a:off x="10051372" y="5930532"/>
            <a:ext cx="0" cy="4794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2"/>
          <p:cNvSpPr txBox="1"/>
          <p:nvPr userDrawn="1"/>
        </p:nvSpPr>
        <p:spPr>
          <a:xfrm>
            <a:off x="420463" y="6224726"/>
            <a:ext cx="1989362" cy="253916"/>
          </a:xfrm>
          <a:prstGeom prst="rect">
            <a:avLst/>
          </a:prstGeom>
          <a:noFill/>
        </p:spPr>
        <p:txBody>
          <a:bodyPr wrap="square" rtlCol="0">
            <a:spAutoFit/>
          </a:bodyPr>
          <a:lstStyle/>
          <a:p>
            <a:pPr algn="l"/>
            <a:r>
              <a:rPr lang="en-US" altLang="zh-TW" sz="1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Updated  </a:t>
            </a:r>
            <a:fld id="{3551B19C-0EF8-4C21-BC2C-0261635E1BEA}" type="datetime4">
              <a:rPr lang="en-US" sz="1000" kern="12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l"/>
              <a:t>February 26, 2016</a:t>
            </a:fld>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文字方塊 21"/>
          <p:cNvSpPr txBox="1"/>
          <p:nvPr userDrawn="1"/>
        </p:nvSpPr>
        <p:spPr>
          <a:xfrm>
            <a:off x="338944" y="5352527"/>
            <a:ext cx="1985155" cy="246221"/>
          </a:xfrm>
          <a:prstGeom prst="rect">
            <a:avLst/>
          </a:prstGeom>
          <a:noFill/>
        </p:spPr>
        <p:txBody>
          <a:bodyPr wrap="square" rtlCol="0">
            <a:spAutoFit/>
          </a:bodyPr>
          <a:lstStyle/>
          <a:p>
            <a:pPr marL="0" algn="l" defTabSz="914400" rtl="0" eaLnBrk="1" latinLnBrk="0" hangingPunct="1">
              <a:defRPr/>
            </a:pPr>
            <a:r>
              <a:rPr lang="en-US" altLang="zh-TW" sz="1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Confidential - NDA Required </a:t>
            </a:r>
            <a:endParaRPr lang="en-US" altLang="zh-TW"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2" descr="D:\#Marketing\1_Logo\AMI logo\AMI_Document_Type_Logos\icon_group_nda.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8884" y="5632346"/>
            <a:ext cx="1428751" cy="542221"/>
          </a:xfrm>
          <a:prstGeom prst="rect">
            <a:avLst/>
          </a:prstGeom>
          <a:noFill/>
        </p:spPr>
      </p:pic>
      <p:pic>
        <p:nvPicPr>
          <p:cNvPr id="24" name="Picture 4" descr="Z:\AMI2001\Logo\ami_logo_small.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75197" y="5988506"/>
            <a:ext cx="1683428" cy="432482"/>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圖片 6" descr="PPT-Background-2xms.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63" y="270656"/>
            <a:ext cx="12198063" cy="3932376"/>
          </a:xfrm>
          <a:prstGeom prst="rect">
            <a:avLst/>
          </a:prstGeom>
        </p:spPr>
      </p:pic>
      <p:sp>
        <p:nvSpPr>
          <p:cNvPr id="29" name="Title 1"/>
          <p:cNvSpPr>
            <a:spLocks noGrp="1"/>
          </p:cNvSpPr>
          <p:nvPr>
            <p:ph type="ctrTitle"/>
          </p:nvPr>
        </p:nvSpPr>
        <p:spPr>
          <a:xfrm>
            <a:off x="1695450" y="1081250"/>
            <a:ext cx="9144000" cy="2387600"/>
          </a:xfrm>
        </p:spPr>
        <p:txBody>
          <a:bodyPr anchor="b">
            <a:normAutofit/>
          </a:bodyPr>
          <a:lstStyle>
            <a:lvl1pPr algn="l">
              <a:defRPr lang="en-US" sz="4000" kern="1200" dirty="0">
                <a:solidFill>
                  <a:schemeClr val="bg1"/>
                </a:solidFill>
                <a:latin typeface="Open Sans Extrabold" pitchFamily="34" charset="0"/>
                <a:ea typeface="Open Sans Extrabold" pitchFamily="34" charset="0"/>
                <a:cs typeface="Open Sans Extrabold"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695450" y="3476625"/>
            <a:ext cx="9144000" cy="723900"/>
          </a:xfrm>
        </p:spPr>
        <p:txBody>
          <a:bodyPr>
            <a:normAutofit/>
          </a:bodyPr>
          <a:lstStyle>
            <a:lvl1pPr marL="0" indent="0" algn="l">
              <a:buNone/>
              <a:defRPr sz="3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ltLang="zh-TW" dirty="0" smtClean="0"/>
              <a:t>Click to edit Master title style</a:t>
            </a:r>
            <a:endParaRPr lang="en-US" dirty="0"/>
          </a:p>
        </p:txBody>
      </p:sp>
    </p:spTree>
    <p:extLst>
      <p:ext uri="{BB962C8B-B14F-4D97-AF65-F5344CB8AC3E}">
        <p14:creationId xmlns:p14="http://schemas.microsoft.com/office/powerpoint/2010/main" val="30654270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Section">
    <p:spTree>
      <p:nvGrpSpPr>
        <p:cNvPr id="1" name=""/>
        <p:cNvGrpSpPr/>
        <p:nvPr/>
      </p:nvGrpSpPr>
      <p:grpSpPr>
        <a:xfrm>
          <a:off x="0" y="0"/>
          <a:ext cx="0" cy="0"/>
          <a:chOff x="0" y="0"/>
          <a:chExt cx="0" cy="0"/>
        </a:xfrm>
      </p:grpSpPr>
      <p:pic>
        <p:nvPicPr>
          <p:cNvPr id="7" name="Picture 2" descr="C:\Users\matthewn\Pictures\Picture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1450" y="0"/>
            <a:ext cx="120205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
        <p:nvSpPr>
          <p:cNvPr id="8" name="內容版面配置區 2"/>
          <p:cNvSpPr>
            <a:spLocks noGrp="1"/>
          </p:cNvSpPr>
          <p:nvPr>
            <p:ph idx="10" hasCustomPrompt="1"/>
          </p:nvPr>
        </p:nvSpPr>
        <p:spPr>
          <a:xfrm>
            <a:off x="840922" y="2219325"/>
            <a:ext cx="10515599" cy="4091667"/>
          </a:xfrm>
          <a:prstGeom prst="rect">
            <a:avLst/>
          </a:prstGeom>
        </p:spPr>
        <p:txBody>
          <a:bodyPr>
            <a:normAutofit/>
          </a:bodyPr>
          <a:lstStyle>
            <a:lvl1pPr marL="342900" indent="-342900" algn="l" defTabSz="914354" rtl="0" eaLnBrk="1" latinLnBrk="0" hangingPunct="1">
              <a:lnSpc>
                <a:spcPct val="90000"/>
              </a:lnSpc>
              <a:spcBef>
                <a:spcPts val="3000"/>
              </a:spcBef>
              <a:spcAft>
                <a:spcPts val="0"/>
              </a:spcAft>
              <a:buClr>
                <a:srgbClr val="C00000"/>
              </a:buClr>
              <a:buSzPct val="100000"/>
              <a:buFont typeface="Wingdings" panose="05000000000000000000" pitchFamily="2" charset="2"/>
              <a:buChar char="§"/>
              <a:defRPr lang="en-US" altLang="zh-TW" sz="2000" b="0"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spcBef>
                <a:spcPts val="1200"/>
              </a:spcBef>
              <a:spcAft>
                <a:spcPts val="200"/>
              </a:spcAft>
              <a:buClr>
                <a:srgbClr val="C00000"/>
              </a:buClr>
              <a:buSzPct val="60000"/>
              <a:buFont typeface="Wingdings" pitchFamily="2" charset="2"/>
              <a:buChar char="l"/>
              <a:defRPr lang="en-US" altLang="zh-TW" sz="18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spcBef>
                <a:spcPts val="600"/>
              </a:spcBef>
              <a:spcAft>
                <a:spcPts val="600"/>
              </a:spcAft>
              <a:buClr>
                <a:srgbClr val="C00000"/>
              </a:buClr>
              <a:buSzPct val="45000"/>
              <a:buFont typeface="Wingdings" pitchFamily="2" charset="2"/>
              <a:buChar char="u"/>
              <a:defRPr lang="en-US" altLang="zh-TW" sz="12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spcAft>
                <a:spcPts val="600"/>
              </a:spcAft>
              <a:buClr>
                <a:srgbClr val="C00000"/>
              </a:buClr>
              <a:buSzPct val="60000"/>
              <a:buFont typeface="Wingdings" pitchFamily="2" charset="2"/>
              <a:buChar char="ü"/>
              <a:defRPr lang="en-US" altLang="zh-TW" sz="11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9" name="TextBox 8"/>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20196982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pic>
        <p:nvPicPr>
          <p:cNvPr id="6" name="圖片 6" descr="PPT-Background-2xms.png"/>
          <p:cNvPicPr>
            <a:picLocks noChangeAspect="1"/>
          </p:cNvPicPr>
          <p:nvPr userDrawn="1"/>
        </p:nvPicPr>
        <p:blipFill rotWithShape="1">
          <a:blip r:embed="rId2" cstate="email">
            <a:lum bright="90000" contrast="-80000"/>
            <a:extLst>
              <a:ext uri="{28A0092B-C50C-407E-A947-70E740481C1C}">
                <a14:useLocalDpi xmlns:a14="http://schemas.microsoft.com/office/drawing/2010/main"/>
              </a:ext>
            </a:extLst>
          </a:blip>
          <a:srcRect/>
          <a:stretch/>
        </p:blipFill>
        <p:spPr>
          <a:xfrm>
            <a:off x="173356" y="0"/>
            <a:ext cx="12018644" cy="6858000"/>
          </a:xfrm>
          <a:prstGeom prst="rect">
            <a:avLst/>
          </a:prstGeom>
        </p:spPr>
      </p:pic>
      <p:sp>
        <p:nvSpPr>
          <p:cNvPr id="3" name="TextBox 2"/>
          <p:cNvSpPr txBox="1"/>
          <p:nvPr userDrawn="1"/>
        </p:nvSpPr>
        <p:spPr>
          <a:xfrm>
            <a:off x="819150" y="419337"/>
            <a:ext cx="10658475" cy="504588"/>
          </a:xfrm>
          <a:prstGeom prst="rect">
            <a:avLst/>
          </a:prstGeom>
          <a:noFill/>
        </p:spPr>
        <p:txBody>
          <a:bodyPr wrap="square" rtlCol="0">
            <a:noAutofit/>
          </a:bodyPr>
          <a:lstStyle/>
          <a:p>
            <a:r>
              <a:rPr lang="en-US" sz="3200" b="1" dirty="0" smtClean="0">
                <a:solidFill>
                  <a:srgbClr val="C00000"/>
                </a:solidFill>
                <a:latin typeface="+mn-lt"/>
                <a:ea typeface="Open Sans" pitchFamily="34" charset="0"/>
                <a:cs typeface="Open Sans" pitchFamily="34" charset="0"/>
              </a:rPr>
              <a:t>Legal</a:t>
            </a:r>
          </a:p>
        </p:txBody>
      </p:sp>
      <p:sp>
        <p:nvSpPr>
          <p:cNvPr id="11" name="TextBox 10"/>
          <p:cNvSpPr txBox="1"/>
          <p:nvPr userDrawn="1"/>
        </p:nvSpPr>
        <p:spPr>
          <a:xfrm>
            <a:off x="819149" y="1204924"/>
            <a:ext cx="10658476" cy="5403265"/>
          </a:xfrm>
          <a:prstGeom prst="rect">
            <a:avLst/>
          </a:prstGeom>
          <a:noFill/>
        </p:spPr>
        <p:txBody>
          <a:bodyPr wrap="square" rtlCol="0">
            <a:noAutofit/>
          </a:bodyPr>
          <a:lstStyle/>
          <a:p>
            <a:pPr eaLnBrk="1" hangingPunct="1">
              <a:lnSpc>
                <a:spcPct val="80000"/>
              </a:lnSpc>
              <a:buFontTx/>
              <a:buNone/>
            </a:pPr>
            <a:r>
              <a:rPr lang="en-US" sz="1400" b="1" dirty="0" smtClean="0">
                <a:solidFill>
                  <a:schemeClr val="tx1"/>
                </a:solidFill>
                <a:latin typeface="+mn-lt"/>
                <a:ea typeface="Open Sans" pitchFamily="34" charset="0"/>
                <a:cs typeface="Open Sans" pitchFamily="34" charset="0"/>
              </a:rPr>
              <a:t>Disclaimer</a:t>
            </a:r>
          </a:p>
          <a:p>
            <a:pPr marL="0" indent="0" eaLnBrk="1" hangingPunct="1">
              <a:lnSpc>
                <a:spcPct val="150000"/>
              </a:lnSpc>
              <a:spcBef>
                <a:spcPts val="0"/>
              </a:spcBef>
              <a:spcAft>
                <a:spcPts val="600"/>
              </a:spcAft>
              <a:buNone/>
            </a:pPr>
            <a:r>
              <a:rPr lang="en-US" sz="1100" dirty="0" smtClean="0">
                <a:solidFill>
                  <a:schemeClr val="tx1"/>
                </a:solidFill>
                <a:latin typeface="+mn-lt"/>
                <a:ea typeface="Open Sans Light" pitchFamily="34" charset="0"/>
                <a:cs typeface="Open Sans Light" pitchFamily="34" charset="0"/>
              </a:rPr>
              <a:t>This publication contains proprietary information which is protected by copyright. No part of this publication may be reproduced, transcribed, stored in a retrieval system, translated into any language or computer language, or transmitted in any form whatsoever without the prior written consent of the publisher, American Megatrends, Inc. American Megatrends, Inc. retains the right to update, change, modify this publication at any time, without notice.</a:t>
            </a:r>
          </a:p>
          <a:p>
            <a:pPr>
              <a:lnSpc>
                <a:spcPct val="80000"/>
              </a:lnSpc>
              <a:buNone/>
            </a:pPr>
            <a:endParaRPr lang="en-US" sz="1200" dirty="0" smtClean="0">
              <a:solidFill>
                <a:schemeClr val="tx1"/>
              </a:solidFill>
              <a:latin typeface="+mn-lt"/>
              <a:ea typeface="Open Sans Light" pitchFamily="34" charset="0"/>
              <a:cs typeface="Open Sans Light" pitchFamily="34" charset="0"/>
            </a:endParaRPr>
          </a:p>
          <a:p>
            <a:pPr>
              <a:lnSpc>
                <a:spcPct val="80000"/>
              </a:lnSpc>
              <a:buNone/>
            </a:pPr>
            <a:endParaRPr lang="en-US" sz="1200" dirty="0" smtClean="0">
              <a:solidFill>
                <a:schemeClr val="tx1"/>
              </a:solidFill>
              <a:latin typeface="+mn-lt"/>
              <a:ea typeface="Open Sans Light" pitchFamily="34" charset="0"/>
              <a:cs typeface="Open Sans Light" pitchFamily="34" charset="0"/>
            </a:endParaRPr>
          </a:p>
          <a:p>
            <a:pPr marL="342882" indent="-342882" algn="l" defTabSz="914354" rtl="0" eaLnBrk="1" fontAlgn="base" latinLnBrk="0" hangingPunct="1">
              <a:lnSpc>
                <a:spcPct val="80000"/>
              </a:lnSpc>
              <a:spcBef>
                <a:spcPct val="20000"/>
              </a:spcBef>
              <a:spcAft>
                <a:spcPct val="0"/>
              </a:spcAft>
              <a:buFontTx/>
              <a:buNone/>
            </a:pPr>
            <a:r>
              <a:rPr lang="en-US" sz="1400" b="1" kern="1200" dirty="0" smtClean="0">
                <a:solidFill>
                  <a:schemeClr val="tx1"/>
                </a:solidFill>
                <a:latin typeface="+mn-lt"/>
                <a:ea typeface="Open Sans" pitchFamily="34" charset="0"/>
                <a:cs typeface="Open Sans" pitchFamily="34" charset="0"/>
              </a:rPr>
              <a:t>For Additional Information</a:t>
            </a:r>
          </a:p>
          <a:p>
            <a:pPr marL="0" indent="0" eaLnBrk="1" hangingPunct="1">
              <a:lnSpc>
                <a:spcPct val="150000"/>
              </a:lnSpc>
              <a:spcBef>
                <a:spcPts val="0"/>
              </a:spcBef>
              <a:spcAft>
                <a:spcPts val="600"/>
              </a:spcAft>
              <a:buNone/>
            </a:pPr>
            <a:r>
              <a:rPr lang="en-US" sz="1100" kern="1200" dirty="0" smtClean="0">
                <a:solidFill>
                  <a:schemeClr val="tx1"/>
                </a:solidFill>
                <a:latin typeface="+mn-lt"/>
                <a:ea typeface="Open Sans Light" pitchFamily="34" charset="0"/>
                <a:cs typeface="Open Sans Light" pitchFamily="34" charset="0"/>
              </a:rPr>
              <a:t>Call American Megatrends, Inc. at 1-800-828-9264 for additional information.</a:t>
            </a:r>
          </a:p>
          <a:p>
            <a:pPr marL="0" indent="0" eaLnBrk="1" hangingPunct="1">
              <a:lnSpc>
                <a:spcPct val="80000"/>
              </a:lnSpc>
              <a:buNone/>
            </a:pPr>
            <a:endParaRPr lang="en-US" sz="1050" dirty="0" smtClean="0">
              <a:solidFill>
                <a:schemeClr val="tx1"/>
              </a:solidFill>
              <a:latin typeface="+mn-lt"/>
              <a:ea typeface="Open Sans Light" pitchFamily="34" charset="0"/>
              <a:cs typeface="Open Sans Light" pitchFamily="34" charset="0"/>
            </a:endParaRPr>
          </a:p>
          <a:p>
            <a:pPr marL="215989" indent="-215989" eaLnBrk="1" hangingPunct="1">
              <a:lnSpc>
                <a:spcPct val="80000"/>
              </a:lnSpc>
            </a:pPr>
            <a:endParaRPr lang="en-US" sz="1050" dirty="0" smtClean="0">
              <a:solidFill>
                <a:schemeClr val="tx1"/>
              </a:solidFill>
              <a:latin typeface="+mn-lt"/>
              <a:ea typeface="Open Sans Light" pitchFamily="34" charset="0"/>
              <a:cs typeface="Open Sans Light" pitchFamily="34" charset="0"/>
            </a:endParaRPr>
          </a:p>
          <a:p>
            <a:pPr marL="342882" indent="-342882" algn="l" defTabSz="914354" rtl="0" eaLnBrk="1" fontAlgn="base" latinLnBrk="0" hangingPunct="1">
              <a:lnSpc>
                <a:spcPct val="80000"/>
              </a:lnSpc>
              <a:spcBef>
                <a:spcPct val="20000"/>
              </a:spcBef>
              <a:spcAft>
                <a:spcPct val="0"/>
              </a:spcAft>
              <a:buFontTx/>
              <a:buNone/>
            </a:pPr>
            <a:r>
              <a:rPr lang="en-US" sz="1400" b="1" kern="1200" dirty="0" smtClean="0">
                <a:solidFill>
                  <a:schemeClr val="tx1"/>
                </a:solidFill>
                <a:latin typeface="+mn-lt"/>
                <a:ea typeface="Open Sans" pitchFamily="34" charset="0"/>
                <a:cs typeface="Open Sans" pitchFamily="34" charset="0"/>
              </a:rPr>
              <a:t>Limitations of Liability</a:t>
            </a:r>
          </a:p>
          <a:p>
            <a:pPr marL="0" indent="0" eaLnBrk="1" hangingPunct="1">
              <a:lnSpc>
                <a:spcPct val="150000"/>
              </a:lnSpc>
              <a:spcBef>
                <a:spcPts val="0"/>
              </a:spcBef>
              <a:spcAft>
                <a:spcPts val="600"/>
              </a:spcAft>
              <a:buNone/>
            </a:pPr>
            <a:r>
              <a:rPr lang="en-US" sz="1100" kern="1200" dirty="0" smtClean="0">
                <a:solidFill>
                  <a:schemeClr val="tx1"/>
                </a:solidFill>
                <a:latin typeface="+mn-lt"/>
                <a:ea typeface="Open Sans Light" pitchFamily="34" charset="0"/>
                <a:cs typeface="Open Sans Light" pitchFamily="34" charset="0"/>
              </a:rPr>
              <a:t>In no event shall American Megatrends be held liable for any loss, expenses, or damages of any kind whatsoever, whether direct, indirect, incidental, or consequential, arising from the design or use of this product or the support materials provided with the product.</a:t>
            </a:r>
          </a:p>
          <a:p>
            <a:pPr marL="0" indent="0" eaLnBrk="1" hangingPunct="1">
              <a:lnSpc>
                <a:spcPct val="80000"/>
              </a:lnSpc>
              <a:buNone/>
            </a:pPr>
            <a:endParaRPr lang="en-US" sz="1050" dirty="0" smtClean="0">
              <a:solidFill>
                <a:schemeClr val="tx1"/>
              </a:solidFill>
              <a:latin typeface="+mn-lt"/>
              <a:ea typeface="Open Sans Light" pitchFamily="34" charset="0"/>
              <a:cs typeface="Open Sans Light" pitchFamily="34" charset="0"/>
            </a:endParaRPr>
          </a:p>
          <a:p>
            <a:pPr marL="215989" indent="-215989" eaLnBrk="1" hangingPunct="1">
              <a:lnSpc>
                <a:spcPct val="80000"/>
              </a:lnSpc>
            </a:pPr>
            <a:endParaRPr lang="en-US" sz="1400" b="1" kern="1200" dirty="0" smtClean="0">
              <a:solidFill>
                <a:schemeClr val="tx1"/>
              </a:solidFill>
              <a:latin typeface="+mn-lt"/>
              <a:ea typeface="Open Sans Light" pitchFamily="34" charset="0"/>
              <a:cs typeface="Open Sans Light" pitchFamily="34" charset="0"/>
            </a:endParaRPr>
          </a:p>
          <a:p>
            <a:pPr marL="342882" indent="-342882" algn="l" defTabSz="914354" rtl="0" eaLnBrk="1" fontAlgn="base" latinLnBrk="0" hangingPunct="1">
              <a:lnSpc>
                <a:spcPct val="80000"/>
              </a:lnSpc>
              <a:spcBef>
                <a:spcPct val="20000"/>
              </a:spcBef>
              <a:spcAft>
                <a:spcPct val="0"/>
              </a:spcAft>
              <a:buFontTx/>
              <a:buNone/>
            </a:pPr>
            <a:r>
              <a:rPr lang="en-US" sz="1400" b="1" kern="1200" dirty="0" smtClean="0">
                <a:solidFill>
                  <a:schemeClr val="tx1"/>
                </a:solidFill>
                <a:latin typeface="+mn-lt"/>
                <a:ea typeface="Open Sans" pitchFamily="34" charset="0"/>
                <a:cs typeface="Open Sans" pitchFamily="34" charset="0"/>
              </a:rPr>
              <a:t>Limited Warranty</a:t>
            </a:r>
          </a:p>
          <a:p>
            <a:pPr marL="0" indent="0" eaLnBrk="1" hangingPunct="1">
              <a:lnSpc>
                <a:spcPct val="150000"/>
              </a:lnSpc>
              <a:spcBef>
                <a:spcPts val="0"/>
              </a:spcBef>
              <a:spcAft>
                <a:spcPts val="600"/>
              </a:spcAft>
              <a:buNone/>
            </a:pPr>
            <a:r>
              <a:rPr lang="en-US" sz="1100" dirty="0" smtClean="0">
                <a:solidFill>
                  <a:schemeClr val="tx1"/>
                </a:solidFill>
                <a:latin typeface="+mn-lt"/>
                <a:ea typeface="Open Sans Light" pitchFamily="34" charset="0"/>
                <a:cs typeface="Open Sans Light" pitchFamily="34" charset="0"/>
              </a:rPr>
              <a:t>No warranties are made, either express or implied, with regard to the contents of this work, its merchantability, or fitness for a particular use. American Megatrends assumes no responsibility for errors and omissions or for the uses made of the material contained herein or reader decisions based on such use.</a:t>
            </a:r>
          </a:p>
          <a:p>
            <a:pPr marL="215989" indent="-215989" eaLnBrk="1" hangingPunct="1">
              <a:lnSpc>
                <a:spcPct val="80000"/>
              </a:lnSpc>
            </a:pPr>
            <a:endParaRPr lang="en-US" sz="1050" dirty="0" smtClean="0">
              <a:solidFill>
                <a:schemeClr val="tx1"/>
              </a:solidFill>
              <a:latin typeface="+mn-lt"/>
              <a:ea typeface="Open Sans Light" pitchFamily="34" charset="0"/>
              <a:cs typeface="Open Sans Light" pitchFamily="34" charset="0"/>
            </a:endParaRPr>
          </a:p>
          <a:p>
            <a:pPr marL="215989" indent="-215989" eaLnBrk="1" hangingPunct="1">
              <a:lnSpc>
                <a:spcPct val="80000"/>
              </a:lnSpc>
            </a:pPr>
            <a:endParaRPr lang="en-US" sz="1050" dirty="0" smtClean="0">
              <a:solidFill>
                <a:schemeClr val="tx1"/>
              </a:solidFill>
              <a:latin typeface="+mn-lt"/>
              <a:ea typeface="Open Sans Light" pitchFamily="34" charset="0"/>
              <a:cs typeface="Open Sans Light" pitchFamily="34" charset="0"/>
            </a:endParaRPr>
          </a:p>
          <a:p>
            <a:pPr marL="342882" indent="-342882" algn="l" defTabSz="914354" rtl="0" eaLnBrk="1" fontAlgn="base" latinLnBrk="0" hangingPunct="1">
              <a:lnSpc>
                <a:spcPct val="80000"/>
              </a:lnSpc>
              <a:spcBef>
                <a:spcPct val="20000"/>
              </a:spcBef>
              <a:spcAft>
                <a:spcPct val="0"/>
              </a:spcAft>
              <a:buFontTx/>
              <a:buNone/>
            </a:pPr>
            <a:r>
              <a:rPr lang="en-US" sz="1400" b="1" kern="1200" dirty="0" smtClean="0">
                <a:solidFill>
                  <a:schemeClr val="tx1"/>
                </a:solidFill>
                <a:latin typeface="+mn-lt"/>
                <a:ea typeface="Open Sans" pitchFamily="34" charset="0"/>
                <a:cs typeface="Open Sans" pitchFamily="34" charset="0"/>
              </a:rPr>
              <a:t>Trademark and Copyright Acknowledgments</a:t>
            </a:r>
          </a:p>
          <a:p>
            <a:pPr marL="0" indent="0" eaLnBrk="1" hangingPunct="1">
              <a:lnSpc>
                <a:spcPct val="150000"/>
              </a:lnSpc>
              <a:spcBef>
                <a:spcPts val="0"/>
              </a:spcBef>
              <a:spcAft>
                <a:spcPts val="600"/>
              </a:spcAft>
              <a:buNone/>
            </a:pPr>
            <a:r>
              <a:rPr lang="en-US" sz="1100" dirty="0" smtClean="0">
                <a:solidFill>
                  <a:schemeClr val="tx1"/>
                </a:solidFill>
                <a:latin typeface="+mn-lt"/>
                <a:ea typeface="Open Sans Light" pitchFamily="34" charset="0"/>
                <a:cs typeface="Open Sans Light" pitchFamily="34" charset="0"/>
              </a:rPr>
              <a:t>Copyright ©2015 American Megatrends, Inc. All Rights Reserved.</a:t>
            </a:r>
            <a:br>
              <a:rPr lang="en-US" sz="1100" dirty="0" smtClean="0">
                <a:solidFill>
                  <a:schemeClr val="tx1"/>
                </a:solidFill>
                <a:latin typeface="+mn-lt"/>
                <a:ea typeface="Open Sans Light" pitchFamily="34" charset="0"/>
                <a:cs typeface="Open Sans Light" pitchFamily="34" charset="0"/>
              </a:rPr>
            </a:br>
            <a:r>
              <a:rPr lang="en-US" sz="1100" dirty="0" smtClean="0">
                <a:solidFill>
                  <a:schemeClr val="tx1"/>
                </a:solidFill>
                <a:latin typeface="+mn-lt"/>
                <a:ea typeface="Open Sans Light" pitchFamily="34" charset="0"/>
                <a:cs typeface="Open Sans Light" pitchFamily="34" charset="0"/>
              </a:rPr>
              <a:t>American Megatrends, Inc., 5555 Oakbrook Parkway, Suite 200, Norcross, GA 30093, USA</a:t>
            </a:r>
            <a:br>
              <a:rPr lang="en-US" sz="1100" dirty="0" smtClean="0">
                <a:solidFill>
                  <a:schemeClr val="tx1"/>
                </a:solidFill>
                <a:latin typeface="+mn-lt"/>
                <a:ea typeface="Open Sans Light" pitchFamily="34" charset="0"/>
                <a:cs typeface="Open Sans Light" pitchFamily="34" charset="0"/>
              </a:rPr>
            </a:br>
            <a:r>
              <a:rPr lang="en-US" sz="1100" dirty="0" smtClean="0">
                <a:solidFill>
                  <a:schemeClr val="tx1"/>
                </a:solidFill>
                <a:latin typeface="+mn-lt"/>
                <a:ea typeface="Open Sans Light" pitchFamily="34" charset="0"/>
                <a:cs typeface="Open Sans Light" pitchFamily="34" charset="0"/>
              </a:rPr>
              <a:t>All product names used in this publication are for identification purposes only and are trademarks of their respective Companies</a:t>
            </a:r>
            <a:r>
              <a:rPr lang="en-US" sz="1200" dirty="0" smtClean="0">
                <a:solidFill>
                  <a:schemeClr val="tx1"/>
                </a:solidFill>
                <a:latin typeface="+mn-lt"/>
                <a:ea typeface="Open Sans Light" pitchFamily="34" charset="0"/>
                <a:cs typeface="Open Sans Light" pitchFamily="34" charset="0"/>
              </a:rPr>
              <a:t>.</a:t>
            </a:r>
          </a:p>
        </p:txBody>
      </p:sp>
      <p:sp>
        <p:nvSpPr>
          <p:cNvPr id="7"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
        <p:nvSpPr>
          <p:cNvPr id="8"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21744282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essage Slide-A">
    <p:spTree>
      <p:nvGrpSpPr>
        <p:cNvPr id="1" name=""/>
        <p:cNvGrpSpPr/>
        <p:nvPr/>
      </p:nvGrpSpPr>
      <p:grpSpPr>
        <a:xfrm>
          <a:off x="0" y="0"/>
          <a:ext cx="0" cy="0"/>
          <a:chOff x="0" y="0"/>
          <a:chExt cx="0" cy="0"/>
        </a:xfrm>
      </p:grpSpPr>
      <p:sp>
        <p:nvSpPr>
          <p:cNvPr id="4" name="標題 1"/>
          <p:cNvSpPr>
            <a:spLocks noGrp="1"/>
          </p:cNvSpPr>
          <p:nvPr>
            <p:ph type="title" hasCustomPrompt="1"/>
          </p:nvPr>
        </p:nvSpPr>
        <p:spPr>
          <a:xfrm>
            <a:off x="609602" y="232471"/>
            <a:ext cx="8362409" cy="619472"/>
          </a:xfrm>
          <a:prstGeom prst="rect">
            <a:avLst/>
          </a:prstGeom>
          <a:effectLst>
            <a:outerShdw blurRad="50800" dist="38100" dir="5400000" algn="t" rotWithShape="0">
              <a:prstClr val="black">
                <a:alpha val="40000"/>
              </a:prstClr>
            </a:outerShdw>
          </a:effectLst>
        </p:spPr>
        <p:txBody>
          <a:bodyPr anchor="b">
            <a:normAutofit/>
            <a:scene3d>
              <a:camera prst="orthographicFront"/>
              <a:lightRig rig="soft" dir="t">
                <a:rot lat="0" lon="0" rev="10800000"/>
              </a:lightRig>
            </a:scene3d>
            <a:sp3d>
              <a:bevelT w="27940" h="12700"/>
              <a:contourClr>
                <a:srgbClr val="DDDDDD"/>
              </a:contourClr>
            </a:sp3d>
          </a:bodyPr>
          <a:lstStyle>
            <a:lvl1pPr algn="l">
              <a:defRPr sz="4300" b="1" cap="none" spc="0">
                <a:ln w="11430"/>
                <a:solidFill>
                  <a:schemeClr val="tx1">
                    <a:lumMod val="85000"/>
                    <a:lumOff val="15000"/>
                  </a:schemeClr>
                </a:solidFill>
                <a:effectLst>
                  <a:outerShdw blurRad="25400" algn="tl" rotWithShape="0">
                    <a:srgbClr val="000000">
                      <a:alpha val="43000"/>
                    </a:srgbClr>
                  </a:outerShdw>
                </a:effectLst>
                <a:latin typeface="Arial" pitchFamily="34" charset="0"/>
                <a:ea typeface="Arial"/>
              </a:defRPr>
            </a:lvl1pPr>
          </a:lstStyle>
          <a:p>
            <a:r>
              <a:rPr lang="en-US" altLang="zh-TW" dirty="0" smtClean="0"/>
              <a:t>Click to edit Master title style</a:t>
            </a:r>
            <a:endParaRPr lang="zh-TW" altLang="en-US" dirty="0"/>
          </a:p>
        </p:txBody>
      </p:sp>
      <p:sp>
        <p:nvSpPr>
          <p:cNvPr id="5" name="內容版面配置區 2"/>
          <p:cNvSpPr>
            <a:spLocks noGrp="1"/>
          </p:cNvSpPr>
          <p:nvPr>
            <p:ph idx="1" hasCustomPrompt="1"/>
          </p:nvPr>
        </p:nvSpPr>
        <p:spPr>
          <a:xfrm>
            <a:off x="609600" y="1484784"/>
            <a:ext cx="10972800" cy="4685381"/>
          </a:xfrm>
          <a:prstGeom prst="rect">
            <a:avLst/>
          </a:prstGeom>
        </p:spPr>
        <p:txBody>
          <a:bodyPr/>
          <a:lstStyle>
            <a:lvl1pPr marL="287993" indent="-287993">
              <a:spcBef>
                <a:spcPts val="1600"/>
              </a:spcBef>
              <a:buClr>
                <a:srgbClr val="C00000"/>
              </a:buClr>
              <a:buSzPct val="75000"/>
              <a:buFont typeface="Wingdings" pitchFamily="2" charset="2"/>
              <a:buChar char="l"/>
              <a:defRPr sz="2700" b="1">
                <a:solidFill>
                  <a:schemeClr val="tx1">
                    <a:lumMod val="65000"/>
                    <a:lumOff val="35000"/>
                  </a:schemeClr>
                </a:solidFill>
                <a:latin typeface="Arial" pitchFamily="34" charset="0"/>
                <a:ea typeface="Arial"/>
              </a:defRPr>
            </a:lvl1pPr>
            <a:lvl2pPr marL="575986" indent="-287993">
              <a:spcBef>
                <a:spcPts val="1600"/>
              </a:spcBef>
              <a:defRPr sz="2300">
                <a:solidFill>
                  <a:schemeClr val="tx1">
                    <a:lumMod val="65000"/>
                    <a:lumOff val="35000"/>
                  </a:schemeClr>
                </a:solidFill>
                <a:latin typeface="Arial" pitchFamily="34" charset="0"/>
                <a:ea typeface="Arial"/>
              </a:defRPr>
            </a:lvl2pPr>
            <a:lvl3pPr marL="767981" indent="-191995">
              <a:spcBef>
                <a:spcPts val="800"/>
              </a:spcBef>
              <a:buSzPct val="75000"/>
              <a:buFont typeface="Wingdings" pitchFamily="2" charset="2"/>
              <a:buChar char="n"/>
              <a:defRPr lang="en-US" altLang="zh-TW" sz="1900" kern="1200" dirty="0" smtClean="0">
                <a:solidFill>
                  <a:schemeClr val="tx1">
                    <a:lumMod val="65000"/>
                    <a:lumOff val="35000"/>
                  </a:schemeClr>
                </a:solidFill>
                <a:latin typeface="+mn-lt"/>
                <a:ea typeface="Arial"/>
                <a:cs typeface="+mn-cs"/>
              </a:defRPr>
            </a:lvl3pPr>
            <a:lvl4pPr marL="958827" indent="-241294">
              <a:defRPr>
                <a:solidFill>
                  <a:schemeClr val="bg1"/>
                </a:solidFill>
                <a:latin typeface="+mn-lt"/>
              </a:defRPr>
            </a:lvl4pPr>
            <a:lvl5pPr>
              <a:defRPr>
                <a:solidFill>
                  <a:schemeClr val="bg1"/>
                </a:solidFill>
                <a:latin typeface="+mn-lt"/>
              </a:defRPr>
            </a:lvl5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2"/>
            <a:endParaRPr lang="en-US" altLang="zh-TW" dirty="0" smtClean="0"/>
          </a:p>
          <a:p>
            <a:pPr lvl="2"/>
            <a:endParaRPr lang="zh-TW" altLang="en-US" dirty="0" smtClean="0"/>
          </a:p>
        </p:txBody>
      </p:sp>
      <p:cxnSp>
        <p:nvCxnSpPr>
          <p:cNvPr id="9" name="直線接點 3"/>
          <p:cNvCxnSpPr/>
          <p:nvPr userDrawn="1"/>
        </p:nvCxnSpPr>
        <p:spPr>
          <a:xfrm>
            <a:off x="0" y="1268760"/>
            <a:ext cx="12192000" cy="0"/>
          </a:xfrm>
          <a:prstGeom prst="line">
            <a:avLst/>
          </a:prstGeom>
          <a:ln w="19050">
            <a:gradFill>
              <a:gsLst>
                <a:gs pos="0">
                  <a:schemeClr val="tx1">
                    <a:lumMod val="75000"/>
                    <a:lumOff val="25000"/>
                    <a:alpha val="30000"/>
                  </a:schemeClr>
                </a:gs>
                <a:gs pos="50000">
                  <a:schemeClr val="tx1">
                    <a:lumMod val="65000"/>
                    <a:lumOff val="35000"/>
                  </a:schemeClr>
                </a:gs>
                <a:gs pos="100000">
                  <a:schemeClr val="tx1">
                    <a:lumMod val="75000"/>
                    <a:lumOff val="25000"/>
                    <a:alpha val="3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31152024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Box 4"/>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26261193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LightGrey_Title PUB Slide">
    <p:spTree>
      <p:nvGrpSpPr>
        <p:cNvPr id="1" name=""/>
        <p:cNvGrpSpPr/>
        <p:nvPr/>
      </p:nvGrpSpPr>
      <p:grpSpPr>
        <a:xfrm>
          <a:off x="0" y="0"/>
          <a:ext cx="0" cy="0"/>
          <a:chOff x="0" y="0"/>
          <a:chExt cx="0" cy="0"/>
        </a:xfrm>
      </p:grpSpPr>
      <p:sp>
        <p:nvSpPr>
          <p:cNvPr id="2" name="Title 1"/>
          <p:cNvSpPr>
            <a:spLocks noGrp="1"/>
          </p:cNvSpPr>
          <p:nvPr>
            <p:ph type="ctrTitle"/>
          </p:nvPr>
        </p:nvSpPr>
        <p:spPr>
          <a:xfrm>
            <a:off x="4208298" y="2130437"/>
            <a:ext cx="7569844"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672114" y="3886200"/>
            <a:ext cx="5106012" cy="1752600"/>
          </a:xfrm>
        </p:spPr>
        <p:txBody>
          <a:bodyPr/>
          <a:lstStyle>
            <a:lvl1pPr marL="0" indent="0" algn="ctr">
              <a:buNone/>
              <a:defRPr>
                <a:solidFill>
                  <a:srgbClr val="90262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92464" y="6221833"/>
            <a:ext cx="599536" cy="599536"/>
          </a:xfrm>
          <a:prstGeom prst="rect">
            <a:avLst/>
          </a:prstGeom>
        </p:spPr>
      </p:pic>
      <p:sp>
        <p:nvSpPr>
          <p:cNvPr id="8"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356691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30400" y="274638"/>
            <a:ext cx="9652000" cy="1325562"/>
          </a:xfrm>
          <a:prstGeom prst="rect">
            <a:avLst/>
          </a:prstGeom>
        </p:spPr>
        <p:txBody>
          <a:bodyPr vert="horz"/>
          <a:lstStyle/>
          <a:p>
            <a:r>
              <a:rPr lang="en-US" smtClean="0"/>
              <a:t>Click to edit Master title style</a:t>
            </a:r>
            <a:endParaRPr lang="en-US"/>
          </a:p>
        </p:txBody>
      </p:sp>
      <p:sp>
        <p:nvSpPr>
          <p:cNvPr id="4" name="Content Placeholder 3"/>
          <p:cNvSpPr>
            <a:spLocks noGrp="1"/>
          </p:cNvSpPr>
          <p:nvPr>
            <p:ph sz="quarter" idx="10"/>
          </p:nvPr>
        </p:nvSpPr>
        <p:spPr>
          <a:xfrm>
            <a:off x="1930400" y="1752600"/>
            <a:ext cx="9652000" cy="38100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764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1"/>
          <p:cNvPicPr>
            <a:picLocks noChangeAspect="1"/>
          </p:cNvPicPr>
          <p:nvPr userDrawn="1"/>
        </p:nvPicPr>
        <p:blipFill>
          <a:blip r:embed="rId2" cstate="email">
            <a:lum bright="90000" contrast="-60000"/>
            <a:extLst>
              <a:ext uri="{28A0092B-C50C-407E-A947-70E740481C1C}">
                <a14:useLocalDpi xmlns:a14="http://schemas.microsoft.com/office/drawing/2010/main"/>
              </a:ext>
            </a:extLst>
          </a:blip>
          <a:srcRect/>
          <a:stretch>
            <a:fillRect/>
          </a:stretch>
        </p:blipFill>
        <p:spPr>
          <a:xfrm>
            <a:off x="173356" y="0"/>
            <a:ext cx="12018644" cy="6858000"/>
          </a:xfrm>
          <a:prstGeom prst="rect">
            <a:avLst/>
          </a:prstGeom>
        </p:spPr>
      </p:pic>
      <p:sp>
        <p:nvSpPr>
          <p:cNvPr id="7" name="Rectangle 5"/>
          <p:cNvSpPr>
            <a:spLocks noGrp="1" noChangeArrowheads="1"/>
          </p:cNvSpPr>
          <p:nvPr userDrawn="1"/>
        </p:nvSpPr>
        <p:spPr>
          <a:xfrm>
            <a:off x="914869" y="595018"/>
            <a:ext cx="10411614" cy="57829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80000"/>
              </a:lnSpc>
              <a:buFontTx/>
              <a:buNone/>
            </a:pPr>
            <a:endParaRPr lang="en-US" sz="1100" dirty="0" smtClean="0">
              <a:solidFill>
                <a:schemeClr val="tx1"/>
              </a:solidFill>
              <a:latin typeface="Open Sans Light" pitchFamily="34" charset="0"/>
              <a:ea typeface="Open Sans Light" pitchFamily="34" charset="0"/>
              <a:cs typeface="Open Sans Light" pitchFamily="34" charset="0"/>
            </a:endParaRPr>
          </a:p>
        </p:txBody>
      </p:sp>
      <p:sp>
        <p:nvSpPr>
          <p:cNvPr id="8" name="內容版面配置區 2"/>
          <p:cNvSpPr>
            <a:spLocks noGrp="1"/>
          </p:cNvSpPr>
          <p:nvPr>
            <p:ph idx="1"/>
          </p:nvPr>
        </p:nvSpPr>
        <p:spPr>
          <a:xfrm>
            <a:off x="845389" y="646981"/>
            <a:ext cx="10481093" cy="5814204"/>
          </a:xfrm>
          <a:prstGeom prst="rect">
            <a:avLst/>
          </a:prstGeom>
        </p:spPr>
        <p:txBody>
          <a:bodyPr>
            <a:normAutofit/>
            <a:scene3d>
              <a:camera prst="orthographicFront"/>
              <a:lightRig rig="soft" dir="t">
                <a:rot lat="0" lon="0" rev="10800000"/>
              </a:lightRig>
            </a:scene3d>
            <a:sp3d>
              <a:bevelT w="27940" h="12700"/>
              <a:contourClr>
                <a:srgbClr val="DDDDDD"/>
              </a:contourClr>
            </a:sp3d>
          </a:bodyPr>
          <a:lstStyle>
            <a:lvl1pPr marL="0" indent="0" algn="l" defTabSz="914400" rtl="0" eaLnBrk="1" latinLnBrk="0" hangingPunct="1">
              <a:spcBef>
                <a:spcPts val="600"/>
              </a:spcBef>
              <a:spcAft>
                <a:spcPts val="600"/>
              </a:spcAft>
              <a:buFontTx/>
              <a:buNone/>
              <a:defRPr lang="en-US" altLang="zh-TW"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32000" indent="-216000">
              <a:spcBef>
                <a:spcPts val="1200"/>
              </a:spcBef>
              <a:defRPr sz="1700">
                <a:solidFill>
                  <a:schemeClr val="bg1"/>
                </a:solidFill>
                <a:latin typeface="Arial" pitchFamily="34" charset="0"/>
              </a:defRPr>
            </a:lvl2pPr>
            <a:lvl3pPr>
              <a:defRPr sz="1200">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zh-TW" dirty="0" smtClean="0"/>
              <a:t>Click to edit Master text styles</a:t>
            </a:r>
          </a:p>
        </p:txBody>
      </p:sp>
      <p:pic>
        <p:nvPicPr>
          <p:cNvPr id="6" name="Picture 4" descr="Z:\AMI2001\Logo\ami_logo_small.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75546" y="6071508"/>
            <a:ext cx="2091243" cy="53725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
        <p:nvSpPr>
          <p:cNvPr id="10" name="TextBox 9"/>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38349140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A">
    <p:spTree>
      <p:nvGrpSpPr>
        <p:cNvPr id="1" name=""/>
        <p:cNvGrpSpPr/>
        <p:nvPr/>
      </p:nvGrpSpPr>
      <p:grpSpPr>
        <a:xfrm>
          <a:off x="0" y="0"/>
          <a:ext cx="0" cy="0"/>
          <a:chOff x="0" y="0"/>
          <a:chExt cx="0" cy="0"/>
        </a:xfrm>
      </p:grpSpPr>
      <p:pic>
        <p:nvPicPr>
          <p:cNvPr id="10" name="Picture 2" descr="D:\#Marketing\1_Logo\Logo_Image\AMI_pyramid_clear.png"/>
          <p:cNvPicPr>
            <a:picLocks noChangeAspect="1" noChangeArrowheads="1"/>
          </p:cNvPicPr>
          <p:nvPr userDrawn="1"/>
        </p:nvPicPr>
        <p:blipFill>
          <a:blip r:embed="rId2" cstate="email">
            <a:lum bright="75000"/>
            <a:extLst>
              <a:ext uri="{28A0092B-C50C-407E-A947-70E740481C1C}">
                <a14:useLocalDpi xmlns:a14="http://schemas.microsoft.com/office/drawing/2010/main"/>
              </a:ext>
            </a:extLst>
          </a:blip>
          <a:srcRect/>
          <a:stretch>
            <a:fillRect/>
          </a:stretch>
        </p:blipFill>
        <p:spPr bwMode="auto">
          <a:xfrm>
            <a:off x="2063552" y="764704"/>
            <a:ext cx="10128448" cy="5677442"/>
          </a:xfrm>
          <a:prstGeom prst="rect">
            <a:avLst/>
          </a:prstGeom>
          <a:noFill/>
        </p:spPr>
      </p:pic>
      <p:sp>
        <p:nvSpPr>
          <p:cNvPr id="8" name="標題 1"/>
          <p:cNvSpPr>
            <a:spLocks noGrp="1"/>
          </p:cNvSpPr>
          <p:nvPr>
            <p:ph type="ctrTitle"/>
          </p:nvPr>
        </p:nvSpPr>
        <p:spPr>
          <a:xfrm>
            <a:off x="815413" y="1124745"/>
            <a:ext cx="5842562" cy="1206135"/>
          </a:xfrm>
          <a:prstGeom prst="rect">
            <a:avLst/>
          </a:prstGeom>
          <a:effectLst>
            <a:outerShdw blurRad="50800" dist="38100" dir="5400000" algn="t" rotWithShape="0">
              <a:prstClr val="black">
                <a:alpha val="40000"/>
              </a:prstClr>
            </a:outerShdw>
          </a:effectLst>
        </p:spPr>
        <p:txBody>
          <a:bodyPr anchor="b">
            <a:noAutofit/>
            <a:scene3d>
              <a:camera prst="orthographicFront"/>
              <a:lightRig rig="soft" dir="t">
                <a:rot lat="0" lon="0" rev="10800000"/>
              </a:lightRig>
            </a:scene3d>
            <a:sp3d>
              <a:bevelT w="27940" h="12700"/>
              <a:contourClr>
                <a:srgbClr val="DDDDDD"/>
              </a:contourClr>
            </a:sp3d>
          </a:bodyPr>
          <a:lstStyle>
            <a:lvl1pPr algn="l">
              <a:defRPr lang="zh-TW" altLang="en-US" sz="3200" b="1" kern="1200" dirty="0">
                <a:solidFill>
                  <a:schemeClr val="tx1"/>
                </a:solidFill>
                <a:latin typeface="+mn-lt"/>
                <a:ea typeface="+mj-ea"/>
                <a:cs typeface="+mj-cs"/>
              </a:defRPr>
            </a:lvl1pPr>
          </a:lstStyle>
          <a:p>
            <a:r>
              <a:rPr lang="en-US" altLang="zh-TW" dirty="0" smtClean="0"/>
              <a:t>Click to edit Master title style</a:t>
            </a:r>
            <a:endParaRPr lang="zh-TW" altLang="en-US" dirty="0"/>
          </a:p>
        </p:txBody>
      </p:sp>
      <p:sp>
        <p:nvSpPr>
          <p:cNvPr id="11" name="內容版面配置區 2"/>
          <p:cNvSpPr>
            <a:spLocks noGrp="1"/>
          </p:cNvSpPr>
          <p:nvPr>
            <p:ph idx="1"/>
          </p:nvPr>
        </p:nvSpPr>
        <p:spPr>
          <a:xfrm>
            <a:off x="815414" y="2675968"/>
            <a:ext cx="5409849" cy="3201304"/>
          </a:xfrm>
          <a:prstGeom prst="rect">
            <a:avLst/>
          </a:prstGeom>
        </p:spPr>
        <p:txBody>
          <a:bodyPr>
            <a:normAutofit/>
            <a:scene3d>
              <a:camera prst="orthographicFront"/>
              <a:lightRig rig="soft" dir="t">
                <a:rot lat="0" lon="0" rev="10800000"/>
              </a:lightRig>
            </a:scene3d>
            <a:sp3d>
              <a:bevelT w="27940" h="12700"/>
              <a:contourClr>
                <a:srgbClr val="DDDDDD"/>
              </a:contourClr>
            </a:sp3d>
          </a:bodyPr>
          <a:lstStyle>
            <a:lvl1pPr marL="0" indent="0" algn="l" defTabSz="914400" rtl="0" eaLnBrk="1" latinLnBrk="0" hangingPunct="1">
              <a:spcBef>
                <a:spcPts val="600"/>
              </a:spcBef>
              <a:spcAft>
                <a:spcPts val="600"/>
              </a:spcAft>
              <a:buFontTx/>
              <a:buNone/>
              <a:defRPr lang="en-US" altLang="zh-TW" sz="24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32000" indent="-216000">
              <a:spcBef>
                <a:spcPts val="1200"/>
              </a:spcBef>
              <a:defRPr sz="1700">
                <a:solidFill>
                  <a:schemeClr val="bg1"/>
                </a:solidFill>
                <a:latin typeface="Arial" pitchFamily="34" charset="0"/>
              </a:defRPr>
            </a:lvl2pPr>
            <a:lvl3pPr>
              <a:defRPr sz="1200">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zh-TW" dirty="0" smtClean="0"/>
              <a:t>Click to edit Master text styles</a:t>
            </a:r>
          </a:p>
        </p:txBody>
      </p:sp>
      <p:cxnSp>
        <p:nvCxnSpPr>
          <p:cNvPr id="12" name="直線接點 3"/>
          <p:cNvCxnSpPr/>
          <p:nvPr userDrawn="1"/>
        </p:nvCxnSpPr>
        <p:spPr>
          <a:xfrm>
            <a:off x="815414" y="2492896"/>
            <a:ext cx="6240693" cy="0"/>
          </a:xfrm>
          <a:prstGeom prst="line">
            <a:avLst/>
          </a:prstGeom>
          <a:ln w="19050">
            <a:gradFill>
              <a:gsLst>
                <a:gs pos="50000">
                  <a:schemeClr val="bg1">
                    <a:lumMod val="65000"/>
                    <a:lumOff val="35000"/>
                  </a:schemeClr>
                </a:gs>
                <a:gs pos="50000">
                  <a:schemeClr val="tx1">
                    <a:lumMod val="0"/>
                    <a:lumOff val="100000"/>
                    <a:alpha val="50000"/>
                  </a:schemeClr>
                </a:gs>
                <a:gs pos="100000">
                  <a:schemeClr val="tx1">
                    <a:lumMod val="75000"/>
                    <a:lumOff val="25000"/>
                    <a:alpha val="0"/>
                  </a:schemeClr>
                </a:gs>
              </a:gsLst>
              <a:lin ang="0" scaled="0"/>
            </a:gradFill>
          </a:ln>
        </p:spPr>
        <p:style>
          <a:lnRef idx="2">
            <a:schemeClr val="accent1"/>
          </a:lnRef>
          <a:fillRef idx="0">
            <a:schemeClr val="accent1"/>
          </a:fillRef>
          <a:effectRef idx="1">
            <a:schemeClr val="accent1"/>
          </a:effectRef>
          <a:fontRef idx="minor">
            <a:schemeClr val="tx1"/>
          </a:fontRef>
        </p:style>
      </p:cxnSp>
      <p:cxnSp>
        <p:nvCxnSpPr>
          <p:cNvPr id="20" name="直線接點 3"/>
          <p:cNvCxnSpPr/>
          <p:nvPr userDrawn="1"/>
        </p:nvCxnSpPr>
        <p:spPr>
          <a:xfrm>
            <a:off x="809958" y="2492896"/>
            <a:ext cx="5823755" cy="0"/>
          </a:xfrm>
          <a:prstGeom prst="line">
            <a:avLst/>
          </a:prstGeom>
          <a:ln w="28575">
            <a:gradFill flip="none" rotWithShape="1">
              <a:gsLst>
                <a:gs pos="50000">
                  <a:schemeClr val="tx1">
                    <a:lumMod val="75000"/>
                    <a:lumOff val="25000"/>
                    <a:alpha val="70000"/>
                  </a:schemeClr>
                </a:gs>
                <a:gs pos="65000">
                  <a:schemeClr val="bg1">
                    <a:lumMod val="50000"/>
                    <a:alpha val="60000"/>
                  </a:schemeClr>
                </a:gs>
              </a:gsLst>
              <a:lin ang="0" scaled="1"/>
              <a:tileRect/>
            </a:gradFill>
          </a:ln>
        </p:spPr>
        <p:style>
          <a:lnRef idx="3">
            <a:schemeClr val="dk1"/>
          </a:lnRef>
          <a:fillRef idx="0">
            <a:schemeClr val="dk1"/>
          </a:fillRef>
          <a:effectRef idx="2">
            <a:schemeClr val="dk1"/>
          </a:effectRef>
          <a:fontRef idx="minor">
            <a:schemeClr val="tx1"/>
          </a:fontRef>
        </p:style>
      </p:cxnSp>
      <p:sp>
        <p:nvSpPr>
          <p:cNvPr id="9"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30311051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B">
    <p:spTree>
      <p:nvGrpSpPr>
        <p:cNvPr id="1" name=""/>
        <p:cNvGrpSpPr/>
        <p:nvPr/>
      </p:nvGrpSpPr>
      <p:grpSpPr>
        <a:xfrm>
          <a:off x="0" y="0"/>
          <a:ext cx="0" cy="0"/>
          <a:chOff x="0" y="0"/>
          <a:chExt cx="0" cy="0"/>
        </a:xfrm>
      </p:grpSpPr>
      <p:pic>
        <p:nvPicPr>
          <p:cNvPr id="10" name="Picture 2" descr="D:\#Marketing\1_Logo\Logo_Image\AMI_pyramid_clear.png"/>
          <p:cNvPicPr>
            <a:picLocks noChangeAspect="1" noChangeArrowheads="1"/>
          </p:cNvPicPr>
          <p:nvPr userDrawn="1"/>
        </p:nvPicPr>
        <p:blipFill>
          <a:blip r:embed="rId2" cstate="email">
            <a:lum bright="75000"/>
            <a:extLst>
              <a:ext uri="{28A0092B-C50C-407E-A947-70E740481C1C}">
                <a14:useLocalDpi xmlns:a14="http://schemas.microsoft.com/office/drawing/2010/main"/>
              </a:ext>
            </a:extLst>
          </a:blip>
          <a:srcRect/>
          <a:stretch>
            <a:fillRect/>
          </a:stretch>
        </p:blipFill>
        <p:spPr bwMode="auto">
          <a:xfrm>
            <a:off x="2063552" y="764704"/>
            <a:ext cx="10128448" cy="5677442"/>
          </a:xfrm>
          <a:prstGeom prst="rect">
            <a:avLst/>
          </a:prstGeom>
          <a:noFill/>
        </p:spPr>
      </p:pic>
      <p:sp>
        <p:nvSpPr>
          <p:cNvPr id="8" name="標題 1"/>
          <p:cNvSpPr>
            <a:spLocks noGrp="1"/>
          </p:cNvSpPr>
          <p:nvPr>
            <p:ph type="ctrTitle"/>
          </p:nvPr>
        </p:nvSpPr>
        <p:spPr>
          <a:xfrm>
            <a:off x="815413" y="1844825"/>
            <a:ext cx="10465163" cy="1566175"/>
          </a:xfrm>
          <a:prstGeom prst="rect">
            <a:avLst/>
          </a:prstGeom>
          <a:effectLst>
            <a:outerShdw blurRad="50800" dist="38100" dir="5400000" algn="t" rotWithShape="0">
              <a:prstClr val="black">
                <a:alpha val="40000"/>
              </a:prstClr>
            </a:outerShdw>
          </a:effectLst>
        </p:spPr>
        <p:txBody>
          <a:bodyPr anchor="b">
            <a:normAutofit/>
            <a:scene3d>
              <a:camera prst="orthographicFront"/>
              <a:lightRig rig="soft" dir="t">
                <a:rot lat="0" lon="0" rev="10800000"/>
              </a:lightRig>
            </a:scene3d>
            <a:sp3d>
              <a:bevelT w="27940" h="12700"/>
              <a:contourClr>
                <a:srgbClr val="DDDDDD"/>
              </a:contourClr>
            </a:sp3d>
          </a:bodyPr>
          <a:lstStyle>
            <a:lvl1pPr algn="l" defTabSz="914354" rtl="0" eaLnBrk="1" latinLnBrk="0" hangingPunct="1">
              <a:lnSpc>
                <a:spcPct val="90000"/>
              </a:lnSpc>
              <a:spcBef>
                <a:spcPct val="0"/>
              </a:spcBef>
              <a:buNone/>
              <a:defRPr lang="zh-TW" altLang="en-US" sz="3200" b="1" kern="1200" dirty="0">
                <a:solidFill>
                  <a:schemeClr val="tx1"/>
                </a:solidFill>
                <a:latin typeface="+mn-lt"/>
                <a:ea typeface="+mj-ea"/>
                <a:cs typeface="+mj-cs"/>
              </a:defRPr>
            </a:lvl1pPr>
          </a:lstStyle>
          <a:p>
            <a:r>
              <a:rPr lang="en-US" altLang="zh-TW" dirty="0" smtClean="0"/>
              <a:t>Click to edit Master title style</a:t>
            </a:r>
            <a:endParaRPr lang="zh-TW" altLang="en-US" dirty="0"/>
          </a:p>
        </p:txBody>
      </p:sp>
      <p:sp>
        <p:nvSpPr>
          <p:cNvPr id="11" name="內容版面配置區 2"/>
          <p:cNvSpPr>
            <a:spLocks noGrp="1"/>
          </p:cNvSpPr>
          <p:nvPr>
            <p:ph idx="1"/>
          </p:nvPr>
        </p:nvSpPr>
        <p:spPr>
          <a:xfrm>
            <a:off x="815413" y="3573016"/>
            <a:ext cx="10465163" cy="2808312"/>
          </a:xfrm>
          <a:prstGeom prst="rect">
            <a:avLst/>
          </a:prstGeom>
        </p:spPr>
        <p:txBody>
          <a:bodyPr>
            <a:normAutofit/>
            <a:scene3d>
              <a:camera prst="orthographicFront"/>
              <a:lightRig rig="soft" dir="t">
                <a:rot lat="0" lon="0" rev="10800000"/>
              </a:lightRig>
            </a:scene3d>
            <a:sp3d>
              <a:bevelT w="27940" h="12700"/>
              <a:contourClr>
                <a:srgbClr val="DDDDDD"/>
              </a:contourClr>
            </a:sp3d>
          </a:bodyPr>
          <a:lstStyle>
            <a:lvl1pPr marL="0" indent="0" algn="l" defTabSz="914400" rtl="0" eaLnBrk="1" latinLnBrk="0" hangingPunct="1">
              <a:spcBef>
                <a:spcPts val="600"/>
              </a:spcBef>
              <a:spcAft>
                <a:spcPts val="600"/>
              </a:spcAft>
              <a:buFontTx/>
              <a:buNone/>
              <a:defRPr lang="en-US" altLang="zh-TW" sz="24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32000" indent="-216000">
              <a:spcBef>
                <a:spcPts val="1200"/>
              </a:spcBef>
              <a:defRPr sz="1700">
                <a:solidFill>
                  <a:schemeClr val="bg1"/>
                </a:solidFill>
                <a:latin typeface="Arial" pitchFamily="34" charset="0"/>
              </a:defRPr>
            </a:lvl2pPr>
            <a:lvl3pPr>
              <a:defRPr sz="1200">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zh-TW" dirty="0" smtClean="0"/>
              <a:t>Click to edit Master text styles</a:t>
            </a:r>
          </a:p>
        </p:txBody>
      </p:sp>
      <p:sp>
        <p:nvSpPr>
          <p:cNvPr id="14"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6"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30311051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1026" name="Picture 2" descr="C:\Users\matthewn\Pictures\Picture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1450" y="0"/>
            <a:ext cx="120205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title" hasCustomPrompt="1"/>
          </p:nvPr>
        </p:nvSpPr>
        <p:spPr>
          <a:xfrm>
            <a:off x="619124" y="2679704"/>
            <a:ext cx="11191875" cy="1325563"/>
          </a:xfrm>
        </p:spPr>
        <p:txBody>
          <a:bodyPr>
            <a:normAutofit/>
          </a:bodyPr>
          <a:lstStyle>
            <a:lvl1pPr>
              <a:defRPr sz="3200" b="1">
                <a:latin typeface="+mn-lt"/>
              </a:defRPr>
            </a:lvl1pPr>
          </a:lstStyle>
          <a:p>
            <a:r>
              <a:rPr lang="en-US" altLang="zh-TW" dirty="0" smtClean="0"/>
              <a:t>Click to edit Master title style</a:t>
            </a:r>
            <a:endParaRPr lang="zh-TW" altLang="en-US" dirty="0"/>
          </a:p>
        </p:txBody>
      </p:sp>
      <p:sp>
        <p:nvSpPr>
          <p:cNvPr id="12" name="內容版面配置區 2"/>
          <p:cNvSpPr>
            <a:spLocks noGrp="1"/>
          </p:cNvSpPr>
          <p:nvPr>
            <p:ph idx="1" hasCustomPrompt="1"/>
          </p:nvPr>
        </p:nvSpPr>
        <p:spPr>
          <a:xfrm>
            <a:off x="595561" y="1389906"/>
            <a:ext cx="8219256" cy="1296144"/>
          </a:xfrm>
          <a:prstGeom prst="rect">
            <a:avLst/>
          </a:prstGeom>
        </p:spPr>
        <p:txBody>
          <a:bodyPr anchor="b">
            <a:normAutofit/>
            <a:scene3d>
              <a:camera prst="orthographicFront"/>
              <a:lightRig rig="soft" dir="t">
                <a:rot lat="0" lon="0" rev="10800000"/>
              </a:lightRig>
            </a:scene3d>
            <a:sp3d>
              <a:bevelT w="27940" h="12700"/>
              <a:contourClr>
                <a:srgbClr val="DDDDDD"/>
              </a:contourClr>
            </a:sp3d>
          </a:bodyPr>
          <a:lstStyle>
            <a:lvl1pPr marL="216000" indent="-216000" algn="l" defTabSz="914400" rtl="0" eaLnBrk="1" latinLnBrk="0" hangingPunct="1">
              <a:spcBef>
                <a:spcPts val="1200"/>
              </a:spcBef>
              <a:spcAft>
                <a:spcPts val="1200"/>
              </a:spcAft>
              <a:buNone/>
              <a:defRPr lang="zh-TW" altLang="en-US" sz="2400" b="0" kern="1200" cap="none" spc="0" baseline="0" dirty="0" smtClean="0">
                <a:ln w="11430"/>
                <a:solidFill>
                  <a:srgbClr val="C00000"/>
                </a:solidFill>
                <a:effectLst/>
                <a:latin typeface="+mn-lt"/>
                <a:ea typeface="Arial"/>
                <a:cs typeface="Arial" pitchFamily="34" charset="0"/>
              </a:defRPr>
            </a:lvl1pPr>
            <a:lvl2pPr marL="432000" indent="-216000">
              <a:spcBef>
                <a:spcPts val="1200"/>
              </a:spcBef>
              <a:defRPr sz="1700">
                <a:solidFill>
                  <a:schemeClr val="bg1"/>
                </a:solidFill>
                <a:latin typeface="Arial" pitchFamily="34" charset="0"/>
              </a:defRPr>
            </a:lvl2pPr>
            <a:lvl3pPr>
              <a:defRPr sz="1200">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zh-TW" dirty="0" smtClean="0"/>
              <a:t>Click to edit Master text style of section</a:t>
            </a:r>
          </a:p>
        </p:txBody>
      </p:sp>
      <p:sp>
        <p:nvSpPr>
          <p:cNvPr id="5"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B">
    <p:spTree>
      <p:nvGrpSpPr>
        <p:cNvPr id="1" name=""/>
        <p:cNvGrpSpPr/>
        <p:nvPr/>
      </p:nvGrpSpPr>
      <p:grpSpPr>
        <a:xfrm>
          <a:off x="0" y="0"/>
          <a:ext cx="0" cy="0"/>
          <a:chOff x="0" y="0"/>
          <a:chExt cx="0" cy="0"/>
        </a:xfrm>
      </p:grpSpPr>
      <p:pic>
        <p:nvPicPr>
          <p:cNvPr id="9" name="Picture 2" descr="C:\Users\matthewn\Pictures\Picture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1450" y="0"/>
            <a:ext cx="120205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8"/>
          <p:cNvSpPr>
            <a:spLocks noChangeArrowheads="1"/>
          </p:cNvSpPr>
          <p:nvPr userDrawn="1"/>
        </p:nvSpPr>
        <p:spPr bwMode="auto">
          <a:xfrm>
            <a:off x="168275" y="1343025"/>
            <a:ext cx="12023725" cy="1552575"/>
          </a:xfrm>
          <a:prstGeom prst="rect">
            <a:avLst/>
          </a:prstGeom>
          <a:gradFill flip="none" rotWithShape="1">
            <a:gsLst>
              <a:gs pos="0">
                <a:schemeClr val="accent1">
                  <a:lumMod val="40000"/>
                  <a:lumOff val="60000"/>
                </a:schemeClr>
              </a:gs>
              <a:gs pos="81000">
                <a:srgbClr val="800000">
                  <a:alpha val="71000"/>
                </a:srgbClr>
              </a:gs>
            </a:gsLst>
            <a:lin ang="13500000" scaled="1"/>
            <a:tileRect/>
          </a:gradFill>
          <a:ln>
            <a:noFill/>
          </a:ln>
          <a:effectLst/>
          <a:extLst/>
        </p:spPr>
        <p:txBody>
          <a:bodyPr wrap="none" anchor="ctr"/>
          <a:lstStyle/>
          <a:p>
            <a:endParaRPr lang="en-US" sz="1800">
              <a:solidFill>
                <a:schemeClr val="tx1"/>
              </a:solidFill>
            </a:endParaRPr>
          </a:p>
        </p:txBody>
      </p:sp>
      <p:sp>
        <p:nvSpPr>
          <p:cNvPr id="2" name="標題 1"/>
          <p:cNvSpPr>
            <a:spLocks noGrp="1"/>
          </p:cNvSpPr>
          <p:nvPr>
            <p:ph type="title" hasCustomPrompt="1"/>
          </p:nvPr>
        </p:nvSpPr>
        <p:spPr>
          <a:xfrm>
            <a:off x="600074" y="1352550"/>
            <a:ext cx="11220451" cy="1528767"/>
          </a:xfrm>
        </p:spPr>
        <p:txBody>
          <a:bodyPr>
            <a:normAutofit/>
          </a:bodyPr>
          <a:lstStyle>
            <a:lvl1pPr>
              <a:defRPr sz="3200" b="1">
                <a:latin typeface="+mn-lt"/>
              </a:defRPr>
            </a:lvl1pPr>
          </a:lstStyle>
          <a:p>
            <a:r>
              <a:rPr lang="en-US" altLang="zh-TW" dirty="0" smtClean="0"/>
              <a:t>Click to edit Master title style</a:t>
            </a:r>
            <a:endParaRPr lang="zh-TW" altLang="en-US" dirty="0"/>
          </a:p>
        </p:txBody>
      </p:sp>
      <p:sp>
        <p:nvSpPr>
          <p:cNvPr id="6" name="內容版面配置區 2"/>
          <p:cNvSpPr>
            <a:spLocks noGrp="1"/>
          </p:cNvSpPr>
          <p:nvPr>
            <p:ph idx="1" hasCustomPrompt="1"/>
          </p:nvPr>
        </p:nvSpPr>
        <p:spPr>
          <a:xfrm>
            <a:off x="657225" y="2969568"/>
            <a:ext cx="8477250" cy="3335982"/>
          </a:xfrm>
          <a:prstGeom prst="rect">
            <a:avLst/>
          </a:prstGeom>
        </p:spPr>
        <p:txBody>
          <a:bodyPr>
            <a:normAutofit/>
            <a:scene3d>
              <a:camera prst="orthographicFront"/>
              <a:lightRig rig="soft" dir="t">
                <a:rot lat="0" lon="0" rev="10800000"/>
              </a:lightRig>
            </a:scene3d>
            <a:sp3d>
              <a:bevelT w="27940" h="12700"/>
              <a:contourClr>
                <a:srgbClr val="DDDDDD"/>
              </a:contourClr>
            </a:sp3d>
          </a:bodyPr>
          <a:lstStyle>
            <a:lvl1pPr marL="266700" indent="-266700" algn="l" defTabSz="914400" rtl="0" eaLnBrk="1" latinLnBrk="0" hangingPunct="1">
              <a:lnSpc>
                <a:spcPct val="90000"/>
              </a:lnSpc>
              <a:spcBef>
                <a:spcPts val="1200"/>
              </a:spcBef>
              <a:spcAft>
                <a:spcPts val="800"/>
              </a:spcAft>
              <a:buClr>
                <a:srgbClr val="C00000"/>
              </a:buClr>
              <a:buSzPct val="75000"/>
              <a:buFont typeface="Wingdings" pitchFamily="2" charset="2"/>
              <a:buChar char="l"/>
              <a:defRPr lang="en-US" altLang="zh-TW" sz="2400" b="0" kern="1200" cap="none" spc="0" dirty="0" smtClean="0">
                <a:ln w="1143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32000" indent="-216000">
              <a:spcBef>
                <a:spcPts val="1200"/>
              </a:spcBef>
              <a:defRPr sz="1700">
                <a:solidFill>
                  <a:schemeClr val="bg1"/>
                </a:solidFill>
                <a:latin typeface="Arial" pitchFamily="34" charset="0"/>
              </a:defRPr>
            </a:lvl2pPr>
            <a:lvl3pPr>
              <a:defRPr sz="1200">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zh-TW" dirty="0" smtClean="0"/>
              <a:t>Click to edit Master text styles</a:t>
            </a:r>
          </a:p>
        </p:txBody>
      </p:sp>
      <p:sp>
        <p:nvSpPr>
          <p:cNvPr id="8"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Page_A">
    <p:spTree>
      <p:nvGrpSpPr>
        <p:cNvPr id="1" name=""/>
        <p:cNvGrpSpPr/>
        <p:nvPr/>
      </p:nvGrpSpPr>
      <p:grpSpPr>
        <a:xfrm>
          <a:off x="0" y="0"/>
          <a:ext cx="0" cy="0"/>
          <a:chOff x="0" y="0"/>
          <a:chExt cx="0" cy="0"/>
        </a:xfrm>
      </p:grpSpPr>
      <p:pic>
        <p:nvPicPr>
          <p:cNvPr id="7" name="圖片 6" descr="PPT-Background-2xms.png"/>
          <p:cNvPicPr>
            <a:picLocks noChangeAspect="1"/>
          </p:cNvPicPr>
          <p:nvPr userDrawn="1"/>
        </p:nvPicPr>
        <p:blipFill rotWithShape="1">
          <a:blip r:embed="rId2" cstate="email">
            <a:lum bright="90000" contrast="-80000"/>
            <a:extLst>
              <a:ext uri="{28A0092B-C50C-407E-A947-70E740481C1C}">
                <a14:useLocalDpi xmlns:a14="http://schemas.microsoft.com/office/drawing/2010/main"/>
              </a:ext>
            </a:extLst>
          </a:blip>
          <a:srcRect/>
          <a:stretch/>
        </p:blipFill>
        <p:spPr>
          <a:xfrm>
            <a:off x="173356" y="0"/>
            <a:ext cx="12018644" cy="6858000"/>
          </a:xfrm>
          <a:prstGeom prst="rect">
            <a:avLst/>
          </a:prstGeom>
        </p:spPr>
      </p:pic>
      <p:sp>
        <p:nvSpPr>
          <p:cNvPr id="9" name="Rectangle 8"/>
          <p:cNvSpPr>
            <a:spLocks noChangeArrowheads="1"/>
          </p:cNvSpPr>
          <p:nvPr userDrawn="1"/>
        </p:nvSpPr>
        <p:spPr bwMode="auto">
          <a:xfrm>
            <a:off x="635000" y="3019425"/>
            <a:ext cx="11557000" cy="1552575"/>
          </a:xfrm>
          <a:prstGeom prst="rect">
            <a:avLst/>
          </a:prstGeom>
          <a:gradFill flip="none" rotWithShape="1">
            <a:gsLst>
              <a:gs pos="0">
                <a:schemeClr val="accent1">
                  <a:lumMod val="40000"/>
                  <a:lumOff val="60000"/>
                </a:schemeClr>
              </a:gs>
              <a:gs pos="81000">
                <a:srgbClr val="800000">
                  <a:alpha val="71000"/>
                </a:srgbClr>
              </a:gs>
            </a:gsLst>
            <a:lin ang="13500000" scaled="1"/>
            <a:tileRect/>
          </a:gradFill>
          <a:ln>
            <a:noFill/>
          </a:ln>
          <a:effectLst/>
          <a:extLst/>
        </p:spPr>
        <p:txBody>
          <a:bodyPr wrap="none" anchor="ctr"/>
          <a:lstStyle/>
          <a:p>
            <a:endParaRPr lang="en-US" sz="1800">
              <a:solidFill>
                <a:schemeClr val="tx1"/>
              </a:solidFill>
            </a:endParaRPr>
          </a:p>
        </p:txBody>
      </p:sp>
      <p:sp>
        <p:nvSpPr>
          <p:cNvPr id="2" name="標題 1"/>
          <p:cNvSpPr>
            <a:spLocks noGrp="1"/>
          </p:cNvSpPr>
          <p:nvPr>
            <p:ph type="title" hasCustomPrompt="1"/>
          </p:nvPr>
        </p:nvSpPr>
        <p:spPr>
          <a:xfrm>
            <a:off x="751114" y="3028950"/>
            <a:ext cx="11088461" cy="1528767"/>
          </a:xfrm>
        </p:spPr>
        <p:txBody>
          <a:bodyPr>
            <a:normAutofit/>
          </a:bodyPr>
          <a:lstStyle>
            <a:lvl1pPr>
              <a:defRPr sz="3200" b="1" baseline="0">
                <a:latin typeface="+mn-lt"/>
              </a:defRPr>
            </a:lvl1pPr>
          </a:lstStyle>
          <a:p>
            <a:r>
              <a:rPr lang="en-US" altLang="zh-TW" dirty="0" smtClean="0"/>
              <a:t>Click to edit Master title style of sections</a:t>
            </a:r>
            <a:endParaRPr lang="zh-TW" altLang="en-US" dirty="0"/>
          </a:p>
        </p:txBody>
      </p:sp>
      <p:sp>
        <p:nvSpPr>
          <p:cNvPr id="12" name="內容版面配置區 2"/>
          <p:cNvSpPr>
            <a:spLocks noGrp="1"/>
          </p:cNvSpPr>
          <p:nvPr>
            <p:ph idx="1" hasCustomPrompt="1"/>
          </p:nvPr>
        </p:nvSpPr>
        <p:spPr>
          <a:xfrm>
            <a:off x="6772276" y="4667250"/>
            <a:ext cx="5219700" cy="533400"/>
          </a:xfrm>
          <a:prstGeom prst="rect">
            <a:avLst/>
          </a:prstGeom>
        </p:spPr>
        <p:txBody>
          <a:bodyPr anchor="b">
            <a:normAutofit/>
            <a:scene3d>
              <a:camera prst="orthographicFront"/>
              <a:lightRig rig="soft" dir="t">
                <a:rot lat="0" lon="0" rev="10800000"/>
              </a:lightRig>
            </a:scene3d>
            <a:sp3d>
              <a:bevelT w="27940" h="12700"/>
              <a:contourClr>
                <a:srgbClr val="DDDDDD"/>
              </a:contourClr>
            </a:sp3d>
          </a:bodyPr>
          <a:lstStyle>
            <a:lvl1pPr marL="216000" indent="-216000" algn="l" defTabSz="914400" rtl="0" eaLnBrk="1" latinLnBrk="0" hangingPunct="1">
              <a:spcBef>
                <a:spcPts val="1200"/>
              </a:spcBef>
              <a:spcAft>
                <a:spcPts val="1200"/>
              </a:spcAft>
              <a:buNone/>
              <a:defRPr lang="zh-TW" altLang="en-US" sz="2000" b="0" kern="1200" cap="none" spc="0" baseline="0" dirty="0" smtClean="0">
                <a:ln w="11430"/>
                <a:solidFill>
                  <a:schemeClr val="tx1">
                    <a:lumMod val="65000"/>
                    <a:lumOff val="35000"/>
                  </a:schemeClr>
                </a:solidFill>
                <a:effectLst/>
                <a:latin typeface="+mn-lt"/>
                <a:ea typeface="Arial"/>
                <a:cs typeface="Arial" pitchFamily="34" charset="0"/>
              </a:defRPr>
            </a:lvl1pPr>
            <a:lvl2pPr marL="432000" indent="-216000">
              <a:spcBef>
                <a:spcPts val="1200"/>
              </a:spcBef>
              <a:defRPr sz="1700">
                <a:solidFill>
                  <a:schemeClr val="bg1"/>
                </a:solidFill>
                <a:latin typeface="Arial" pitchFamily="34" charset="0"/>
              </a:defRPr>
            </a:lvl2pPr>
            <a:lvl3pPr>
              <a:defRPr sz="1200">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ltLang="zh-TW" dirty="0" smtClean="0"/>
              <a:t>Click to edit Master text style</a:t>
            </a:r>
          </a:p>
        </p:txBody>
      </p:sp>
      <p:sp>
        <p:nvSpPr>
          <p:cNvPr id="6"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ssage Slide A_Singl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74585"/>
            <a:ext cx="10515600" cy="833294"/>
          </a:xfrm>
        </p:spPr>
        <p:txBody>
          <a:bodyPr>
            <a:normAutofit/>
          </a:bodyPr>
          <a:lstStyle>
            <a:lvl1pPr>
              <a:defRPr lang="en-US" sz="3200" b="1" kern="1200" cap="none" baseline="0" dirty="0">
                <a:solidFill>
                  <a:srgbClr val="C00000"/>
                </a:solidFill>
                <a:latin typeface="+mn-lt"/>
                <a:ea typeface="+mj-ea"/>
                <a:cs typeface="Open Sans Light" panose="020B0306030504020204" pitchFamily="34" charset="0"/>
              </a:defRPr>
            </a:lvl1pPr>
          </a:lstStyle>
          <a:p>
            <a:r>
              <a:rPr lang="en-US" dirty="0" smtClean="0"/>
              <a:t>Click to edit Master title style</a:t>
            </a:r>
            <a:endParaRPr lang="en-US" dirty="0"/>
          </a:p>
        </p:txBody>
      </p:sp>
      <p:sp>
        <p:nvSpPr>
          <p:cNvPr id="4" name="內容版面配置區 2"/>
          <p:cNvSpPr>
            <a:spLocks noGrp="1"/>
          </p:cNvSpPr>
          <p:nvPr>
            <p:ph idx="10" hasCustomPrompt="1"/>
          </p:nvPr>
        </p:nvSpPr>
        <p:spPr>
          <a:xfrm>
            <a:off x="840922" y="1323975"/>
            <a:ext cx="10515599" cy="4987017"/>
          </a:xfrm>
          <a:prstGeom prst="rect">
            <a:avLst/>
          </a:prstGeom>
        </p:spPr>
        <p:txBody>
          <a:bodyPr/>
          <a:lstStyle>
            <a:lvl1pPr marL="342900" indent="-342900" algn="l" defTabSz="914354" rtl="0" eaLnBrk="1" latinLnBrk="0" hangingPunct="1">
              <a:lnSpc>
                <a:spcPct val="90000"/>
              </a:lnSpc>
              <a:spcBef>
                <a:spcPts val="3000"/>
              </a:spcBef>
              <a:spcAft>
                <a:spcPts val="0"/>
              </a:spcAft>
              <a:buClr>
                <a:srgbClr val="C00000"/>
              </a:buClr>
              <a:buSzPct val="100000"/>
              <a:buFont typeface="Wingdings" panose="05000000000000000000" pitchFamily="2" charset="2"/>
              <a:buChar char="§"/>
              <a:defRPr lang="en-US" altLang="zh-TW" sz="2400" b="0" kern="1200" dirty="0" smtClean="0">
                <a:solidFill>
                  <a:schemeClr val="tx1"/>
                </a:solidFill>
                <a:latin typeface="+mn-lt"/>
                <a:ea typeface="Open Sans" panose="020B0606030504020204" pitchFamily="34" charset="0"/>
                <a:cs typeface="Open Sans" panose="020B0606030504020204" pitchFamily="34" charset="0"/>
              </a:defRPr>
            </a:lvl1pPr>
            <a:lvl2pPr marL="449263" indent="-233363">
              <a:spcBef>
                <a:spcPts val="1200"/>
              </a:spcBef>
              <a:spcAft>
                <a:spcPts val="200"/>
              </a:spcAft>
              <a:buClr>
                <a:srgbClr val="C00000"/>
              </a:buClr>
              <a:buSzPct val="60000"/>
              <a:buFont typeface="Wingdings" pitchFamily="2" charset="2"/>
              <a:buChar char="l"/>
              <a:defRPr lang="en-US" altLang="zh-TW" sz="2000" kern="1200" dirty="0" smtClean="0">
                <a:solidFill>
                  <a:schemeClr val="tx1"/>
                </a:solidFill>
                <a:latin typeface="+mn-lt"/>
                <a:ea typeface="Open Sans Light" panose="020B0306030504020204" pitchFamily="34" charset="0"/>
                <a:cs typeface="Open Sans Light" panose="020B0306030504020204" pitchFamily="34" charset="0"/>
              </a:defRPr>
            </a:lvl2pPr>
            <a:lvl3pPr marL="630238" indent="-198438">
              <a:spcBef>
                <a:spcPts val="600"/>
              </a:spcBef>
              <a:spcAft>
                <a:spcPts val="600"/>
              </a:spcAft>
              <a:buClr>
                <a:srgbClr val="C00000"/>
              </a:buClr>
              <a:buSzPct val="45000"/>
              <a:buFont typeface="Wingdings" pitchFamily="2" charset="2"/>
              <a:buChar char="u"/>
              <a:defRPr lang="en-US" altLang="zh-TW" sz="1800" kern="1200" dirty="0" smtClean="0">
                <a:solidFill>
                  <a:schemeClr val="tx1"/>
                </a:solidFill>
                <a:latin typeface="+mn-lt"/>
                <a:ea typeface="Open Sans Light" panose="020B0306030504020204" pitchFamily="34" charset="0"/>
                <a:cs typeface="Open Sans Light" panose="020B0306030504020204" pitchFamily="34" charset="0"/>
              </a:defRPr>
            </a:lvl3pPr>
            <a:lvl4pPr marL="801688" indent="-171450">
              <a:spcAft>
                <a:spcPts val="600"/>
              </a:spcAft>
              <a:buClr>
                <a:srgbClr val="C00000"/>
              </a:buClr>
              <a:buSzPct val="60000"/>
              <a:buFont typeface="Wingdings" pitchFamily="2" charset="2"/>
              <a:buChar char="ü"/>
              <a:defRPr lang="en-US" altLang="zh-TW" sz="1600" kern="1200" dirty="0" smtClean="0">
                <a:solidFill>
                  <a:schemeClr val="tx1"/>
                </a:solidFill>
                <a:latin typeface="+mn-lt"/>
                <a:ea typeface="Open Sans Light" panose="020B0306030504020204" pitchFamily="34" charset="0"/>
                <a:cs typeface="Open Sans Light" panose="020B0306030504020204" pitchFamily="34" charset="0"/>
              </a:defRPr>
            </a:lvl4pPr>
            <a:lvl5pPr marL="1077913" indent="-269875">
              <a:buClr>
                <a:srgbClr val="C00000"/>
              </a:buClr>
              <a:buFont typeface="Wingdings" pitchFamily="2" charset="2"/>
              <a:buChar char="ü"/>
              <a:tabLst>
                <a:tab pos="982663" algn="l"/>
              </a:tabLst>
              <a:defRPr sz="1800">
                <a:solidFill>
                  <a:schemeClr val="tx1"/>
                </a:solidFill>
                <a:latin typeface="+mn-lt"/>
              </a:defRPr>
            </a:lvl5pPr>
            <a:lvl6pPr>
              <a:buNone/>
              <a:defRPr/>
            </a:lvl6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Forth level</a:t>
            </a:r>
          </a:p>
          <a:p>
            <a:pPr lvl="3"/>
            <a:endParaRPr lang="en-US" altLang="zh-TW" dirty="0" smtClean="0"/>
          </a:p>
          <a:p>
            <a:pPr lvl="3"/>
            <a:endParaRPr lang="en-US" altLang="zh-TW" dirty="0" smtClean="0"/>
          </a:p>
          <a:p>
            <a:pPr lvl="2"/>
            <a:endParaRPr lang="en-US" altLang="zh-TW" dirty="0" smtClean="0"/>
          </a:p>
          <a:p>
            <a:pPr lvl="2"/>
            <a:endParaRPr lang="zh-TW" altLang="en-US" dirty="0" smtClean="0"/>
          </a:p>
        </p:txBody>
      </p:sp>
      <p:sp>
        <p:nvSpPr>
          <p:cNvPr id="5" name="TextBox 7"/>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
        <p:nvSpPr>
          <p:cNvPr id="6" name="Rectangle 8"/>
          <p:cNvSpPr>
            <a:spLocks noChangeArrowheads="1"/>
          </p:cNvSpPr>
          <p:nvPr userDrawn="1"/>
        </p:nvSpPr>
        <p:spPr bwMode="auto">
          <a:xfrm>
            <a:off x="-9524" y="0"/>
            <a:ext cx="182880" cy="6867144"/>
          </a:xfrm>
          <a:prstGeom prst="rect">
            <a:avLst/>
          </a:prstGeom>
          <a:solidFill>
            <a:srgbClr val="800000"/>
          </a:solidFill>
          <a:ln>
            <a:noFill/>
          </a:ln>
          <a:effectLst/>
          <a:extLst/>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28823764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TextBox 6"/>
          <p:cNvSpPr txBox="1"/>
          <p:nvPr userDrawn="1"/>
        </p:nvSpPr>
        <p:spPr>
          <a:xfrm>
            <a:off x="182882" y="6608190"/>
            <a:ext cx="12009119" cy="215444"/>
          </a:xfrm>
          <a:prstGeom prst="rect">
            <a:avLst/>
          </a:prstGeom>
          <a:noFill/>
        </p:spPr>
        <p:txBody>
          <a:bodyPr wrap="square" rtlCol="0">
            <a:spAutoFit/>
          </a:bodyPr>
          <a:lstStyle/>
          <a:p>
            <a:pPr algn="ctr"/>
            <a:r>
              <a:rPr lang="en-US" sz="800" b="0" dirty="0" smtClean="0">
                <a:solidFill>
                  <a:schemeClr val="bg1">
                    <a:lumMod val="50000"/>
                  </a:schemeClr>
                </a:solidFill>
                <a:latin typeface="Segoe UI" pitchFamily="34" charset="0"/>
                <a:ea typeface="Segoe UI" pitchFamily="34" charset="0"/>
                <a:cs typeface="Segoe UI" pitchFamily="34" charset="0"/>
              </a:rPr>
              <a:t>Copyright © 2015  American Megatrends India</a:t>
            </a:r>
            <a:r>
              <a:rPr lang="en-US" sz="800" b="0" baseline="0" dirty="0" smtClean="0">
                <a:solidFill>
                  <a:schemeClr val="bg1">
                    <a:lumMod val="50000"/>
                  </a:schemeClr>
                </a:solidFill>
                <a:latin typeface="Segoe UI" pitchFamily="34" charset="0"/>
                <a:ea typeface="Segoe UI" pitchFamily="34" charset="0"/>
                <a:cs typeface="Segoe UI" pitchFamily="34" charset="0"/>
              </a:rPr>
              <a:t> Private Limited</a:t>
            </a:r>
            <a:r>
              <a:rPr lang="en-US" sz="800" b="0" dirty="0" smtClean="0">
                <a:solidFill>
                  <a:schemeClr val="bg1">
                    <a:lumMod val="50000"/>
                  </a:schemeClr>
                </a:solidFill>
                <a:latin typeface="Segoe UI" pitchFamily="34" charset="0"/>
                <a:ea typeface="Segoe UI" pitchFamily="34" charset="0"/>
                <a:cs typeface="Segoe UI" pitchFamily="34" charset="0"/>
              </a:rPr>
              <a:t>    |    </a:t>
            </a:r>
            <a:r>
              <a:rPr lang="en-US" sz="800" b="0" dirty="0" err="1" smtClean="0">
                <a:solidFill>
                  <a:schemeClr val="bg1">
                    <a:lumMod val="50000"/>
                  </a:schemeClr>
                </a:solidFill>
                <a:latin typeface="Segoe UI" pitchFamily="34" charset="0"/>
                <a:ea typeface="Segoe UI" pitchFamily="34" charset="0"/>
                <a:cs typeface="Segoe UI" pitchFamily="34" charset="0"/>
              </a:rPr>
              <a:t>www.amiindia.co.in</a:t>
            </a:r>
            <a:r>
              <a:rPr lang="en-US" sz="800" b="0" dirty="0" smtClean="0">
                <a:solidFill>
                  <a:schemeClr val="bg1">
                    <a:lumMod val="50000"/>
                  </a:schemeClr>
                </a:solidFill>
                <a:latin typeface="Segoe UI" pitchFamily="34" charset="0"/>
                <a:ea typeface="Segoe UI" pitchFamily="34" charset="0"/>
                <a:cs typeface="Segoe UI" pitchFamily="34" charset="0"/>
              </a:rPr>
              <a:t>   |</a:t>
            </a:r>
            <a:r>
              <a:rPr lang="en-US" sz="800" b="0" baseline="0" dirty="0" smtClean="0">
                <a:solidFill>
                  <a:schemeClr val="bg1">
                    <a:lumMod val="50000"/>
                  </a:schemeClr>
                </a:solidFill>
                <a:latin typeface="Segoe UI" pitchFamily="34" charset="0"/>
                <a:ea typeface="Segoe UI" pitchFamily="34" charset="0"/>
                <a:cs typeface="Segoe UI" pitchFamily="34" charset="0"/>
              </a:rPr>
              <a:t>    </a:t>
            </a:r>
            <a:r>
              <a:rPr lang="en-US" sz="800" b="0" dirty="0" smtClean="0">
                <a:solidFill>
                  <a:schemeClr val="bg1">
                    <a:lumMod val="50000"/>
                  </a:schemeClr>
                </a:solidFill>
                <a:latin typeface="Segoe UI" pitchFamily="34" charset="0"/>
                <a:ea typeface="Segoe UI" pitchFamily="34" charset="0"/>
                <a:cs typeface="Segoe UI" pitchFamily="34" charset="0"/>
              </a:rPr>
              <a:t>Confidential Document</a:t>
            </a:r>
            <a:r>
              <a:rPr lang="en-US" sz="800" b="0" baseline="0" dirty="0" smtClean="0">
                <a:solidFill>
                  <a:schemeClr val="bg1">
                    <a:lumMod val="50000"/>
                  </a:schemeClr>
                </a:solidFill>
                <a:latin typeface="Segoe UI" pitchFamily="34" charset="0"/>
                <a:ea typeface="Segoe UI" pitchFamily="34" charset="0"/>
                <a:cs typeface="Segoe UI" pitchFamily="34" charset="0"/>
              </a:rPr>
              <a:t>    |    Under NDA</a:t>
            </a:r>
            <a:r>
              <a:rPr lang="en-US" sz="800" b="0" dirty="0" smtClean="0">
                <a:solidFill>
                  <a:schemeClr val="bg1">
                    <a:lumMod val="50000"/>
                  </a:scheme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2411891174"/>
      </p:ext>
    </p:extLst>
  </p:cSld>
  <p:clrMap bg1="lt1" tx1="dk1" bg2="lt2" tx2="dk2" accent1="accent1" accent2="accent2" accent3="accent3" accent4="accent4" accent5="accent5" accent6="accent6" hlink="hlink" folHlink="folHlink"/>
  <p:sldLayoutIdLst>
    <p:sldLayoutId id="2147483690" r:id="rId1"/>
    <p:sldLayoutId id="2147483649" r:id="rId2"/>
    <p:sldLayoutId id="2147483656" r:id="rId3"/>
    <p:sldLayoutId id="2147483657" r:id="rId4"/>
    <p:sldLayoutId id="2147483658" r:id="rId5"/>
    <p:sldLayoutId id="2147483669" r:id="rId6"/>
    <p:sldLayoutId id="2147483671" r:id="rId7"/>
    <p:sldLayoutId id="2147483673" r:id="rId8"/>
    <p:sldLayoutId id="2147483664" r:id="rId9"/>
    <p:sldLayoutId id="2147483666"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91" r:id="rId20"/>
    <p:sldLayoutId id="2147483689" r:id="rId21"/>
    <p:sldLayoutId id="2147483692" r:id="rId22"/>
    <p:sldLayoutId id="2147483693" r:id="rId23"/>
    <p:sldLayoutId id="2147483694" r:id="rId24"/>
    <p:sldLayoutId id="2147483695" r:id="rId25"/>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marketrealist.com/2014/07/traditional-database-systems-fail-support-big-data/"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3599407" y="204428"/>
            <a:ext cx="9144000" cy="2387600"/>
          </a:xfrm>
        </p:spPr>
        <p:txBody>
          <a:bodyPr>
            <a:normAutofit/>
          </a:bodyPr>
          <a:lstStyle/>
          <a:p>
            <a:pPr algn="ctr"/>
            <a:r>
              <a:rPr lang="en-US" altLang="zh-TW" sz="5400" dirty="0" smtClean="0"/>
              <a:t>Internet of Things</a:t>
            </a:r>
            <a:endParaRPr lang="zh-TW" altLang="en-US" sz="5400" dirty="0"/>
          </a:p>
        </p:txBody>
      </p:sp>
      <p:sp>
        <p:nvSpPr>
          <p:cNvPr id="5" name="副標題 4"/>
          <p:cNvSpPr>
            <a:spLocks noGrp="1"/>
          </p:cNvSpPr>
          <p:nvPr>
            <p:ph type="subTitle" idx="1"/>
          </p:nvPr>
        </p:nvSpPr>
        <p:spPr>
          <a:xfrm>
            <a:off x="4964743" y="2592028"/>
            <a:ext cx="9144000" cy="723900"/>
          </a:xfrm>
        </p:spPr>
        <p:txBody>
          <a:bodyPr>
            <a:normAutofit/>
          </a:bodyPr>
          <a:lstStyle/>
          <a:p>
            <a:r>
              <a:rPr lang="en-US" altLang="zh-TW" sz="2800" dirty="0" smtClean="0">
                <a:solidFill>
                  <a:schemeClr val="accent6">
                    <a:lumMod val="60000"/>
                    <a:lumOff val="40000"/>
                  </a:schemeClr>
                </a:solidFill>
              </a:rPr>
              <a:t>      An explosion of connected possibility…</a:t>
            </a:r>
            <a:endParaRPr lang="zh-TW" altLang="en-US" sz="28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LPG Gas Refilling – Supply Chain</a:t>
            </a:r>
            <a:endParaRPr lang="en-US" dirty="0"/>
          </a:p>
        </p:txBody>
      </p:sp>
      <p:pic>
        <p:nvPicPr>
          <p:cNvPr id="4" name="Content Placeholder 3" descr="Gas-cylinder-diagram.png"/>
          <p:cNvPicPr>
            <a:picLocks noGrp="1" noChangeAspect="1"/>
          </p:cNvPicPr>
          <p:nvPr>
            <p:ph idx="10"/>
          </p:nvPr>
        </p:nvPicPr>
        <p:blipFill>
          <a:blip r:embed="rId2" cstate="print">
            <a:extLst>
              <a:ext uri="{28A0092B-C50C-407E-A947-70E740481C1C}">
                <a14:useLocalDpi xmlns:a14="http://schemas.microsoft.com/office/drawing/2010/main" val="0"/>
              </a:ext>
            </a:extLst>
          </a:blip>
          <a:srcRect l="-26440" r="-26440"/>
          <a:stretch>
            <a:fillRect/>
          </a:stretch>
        </p:blipFill>
        <p:spPr/>
      </p:pic>
      <p:cxnSp>
        <p:nvCxnSpPr>
          <p:cNvPr id="22" name="Straight Arrow Connector 21"/>
          <p:cNvCxnSpPr/>
          <p:nvPr/>
        </p:nvCxnSpPr>
        <p:spPr>
          <a:xfrm flipH="1">
            <a:off x="8150775" y="3702275"/>
            <a:ext cx="451280" cy="991627"/>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025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IOT?</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0164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181840"/>
            <a:ext cx="7489372" cy="877703"/>
          </a:xfrm>
        </p:spPr>
        <p:style>
          <a:lnRef idx="1">
            <a:schemeClr val="accent1"/>
          </a:lnRef>
          <a:fillRef idx="3">
            <a:schemeClr val="accent1"/>
          </a:fillRef>
          <a:effectRef idx="2">
            <a:schemeClr val="accent1"/>
          </a:effectRef>
          <a:fontRef idx="minor">
            <a:schemeClr val="lt1"/>
          </a:fontRef>
        </p:style>
        <p:txBody>
          <a:bodyPr>
            <a:normAutofit/>
          </a:bodyPr>
          <a:lstStyle/>
          <a:p>
            <a:r>
              <a:rPr lang="en-US" b="0" dirty="0" smtClean="0">
                <a:solidFill>
                  <a:schemeClr val="bg1"/>
                </a:solidFill>
              </a:rPr>
              <a:t>Why IOT is important?</a:t>
            </a:r>
            <a:endParaRPr lang="en-US" b="0" dirty="0">
              <a:solidFill>
                <a:schemeClr val="bg1"/>
              </a:solidFill>
            </a:endParaRPr>
          </a:p>
        </p:txBody>
      </p:sp>
      <p:pic>
        <p:nvPicPr>
          <p:cNvPr id="10" name="Content Placeholder 9" descr="iot2020.png"/>
          <p:cNvPicPr>
            <a:picLocks noGrp="1" noChangeAspect="1"/>
          </p:cNvPicPr>
          <p:nvPr>
            <p:ph idx="10"/>
          </p:nvPr>
        </p:nvPicPr>
        <p:blipFill rotWithShape="1">
          <a:blip r:embed="rId2" cstate="email">
            <a:extLst>
              <a:ext uri="{28A0092B-C50C-407E-A947-70E740481C1C}">
                <a14:useLocalDpi xmlns:a14="http://schemas.microsoft.com/office/drawing/2010/main"/>
              </a:ext>
            </a:extLst>
          </a:blip>
          <a:srcRect t="-5795" b="-5795"/>
          <a:stretch/>
        </p:blipFill>
        <p:spPr>
          <a:xfrm>
            <a:off x="618672" y="1196975"/>
            <a:ext cx="7826827" cy="4987017"/>
          </a:xfrm>
        </p:spPr>
      </p:pic>
      <p:sp>
        <p:nvSpPr>
          <p:cNvPr id="5" name="Slide Number Placeholder 4"/>
          <p:cNvSpPr>
            <a:spLocks noGrp="1"/>
          </p:cNvSpPr>
          <p:nvPr>
            <p:ph type="sldNum" sz="quarter" idx="4294967295"/>
          </p:nvPr>
        </p:nvSpPr>
        <p:spPr>
          <a:xfrm>
            <a:off x="9463314" y="6530518"/>
            <a:ext cx="2743200" cy="365125"/>
          </a:xfrm>
          <a:prstGeom prst="rect">
            <a:avLst/>
          </a:prstGeom>
        </p:spPr>
        <p:txBody>
          <a:bodyPr/>
          <a:lstStyle/>
          <a:p>
            <a:fld id="{BF67BCCF-984F-5E46-B9A7-F3ECC32623AC}" type="slidenum">
              <a:rPr lang="en-US" sz="1200" smtClean="0"/>
              <a:t>12</a:t>
            </a:fld>
            <a:endParaRPr lang="en-US" sz="1200" dirty="0"/>
          </a:p>
        </p:txBody>
      </p:sp>
      <p:sp>
        <p:nvSpPr>
          <p:cNvPr id="11" name="TextBox 10"/>
          <p:cNvSpPr txBox="1"/>
          <p:nvPr/>
        </p:nvSpPr>
        <p:spPr>
          <a:xfrm>
            <a:off x="8445499" y="449943"/>
            <a:ext cx="3581249" cy="5632307"/>
          </a:xfrm>
          <a:prstGeom prst="rect">
            <a:avLst/>
          </a:prstGeom>
          <a:noFill/>
        </p:spPr>
        <p:txBody>
          <a:bodyPr wrap="square" lIns="121917" tIns="60958" rIns="121917" bIns="60958" rtlCol="0">
            <a:spAutoFit/>
          </a:bodyPr>
          <a:lstStyle/>
          <a:p>
            <a:pPr algn="just"/>
            <a:r>
              <a:rPr lang="en-US" sz="1900" dirty="0"/>
              <a:t>By 2020, IOT will have achieved “Critical Mass”. </a:t>
            </a:r>
          </a:p>
          <a:p>
            <a:pPr algn="just"/>
            <a:endParaRPr lang="en-US" sz="1900" dirty="0"/>
          </a:p>
          <a:p>
            <a:pPr algn="just"/>
            <a:r>
              <a:rPr lang="en-US" sz="1900" dirty="0"/>
              <a:t>Linking enormous intelligence in the cloud to billions of mobile devices and having extremely inexpensive sensors and tags embedded in and on everything, will deliver an enormous amount of new value to almost every human being.  </a:t>
            </a:r>
          </a:p>
          <a:p>
            <a:pPr algn="just"/>
            <a:endParaRPr lang="en-US" sz="1900" dirty="0"/>
          </a:p>
          <a:p>
            <a:pPr algn="just"/>
            <a:r>
              <a:rPr lang="en-US" sz="1900" b="1" i="1" dirty="0">
                <a:solidFill>
                  <a:srgbClr val="008000"/>
                </a:solidFill>
              </a:rPr>
              <a:t>The full benefit in terms of health, safety and convenience - will be enormous. </a:t>
            </a:r>
          </a:p>
          <a:p>
            <a:pPr algn="just"/>
            <a:endParaRPr lang="en-US" sz="1900" b="1" i="1" dirty="0">
              <a:solidFill>
                <a:srgbClr val="008000"/>
              </a:solidFill>
            </a:endParaRPr>
          </a:p>
          <a:p>
            <a:pPr algn="r"/>
            <a:r>
              <a:rPr lang="en-US" sz="1600" dirty="0"/>
              <a:t>- Source: IDC</a:t>
            </a:r>
          </a:p>
        </p:txBody>
      </p:sp>
    </p:spTree>
    <p:extLst>
      <p:ext uri="{BB962C8B-B14F-4D97-AF65-F5344CB8AC3E}">
        <p14:creationId xmlns:p14="http://schemas.microsoft.com/office/powerpoint/2010/main" val="3159030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Components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958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214767"/>
            <a:ext cx="11220451" cy="1528767"/>
          </a:xfrm>
        </p:spPr>
        <p:txBody>
          <a:bodyPr/>
          <a:lstStyle/>
          <a:p>
            <a:r>
              <a:rPr lang="en-US" dirty="0" smtClean="0">
                <a:solidFill>
                  <a:srgbClr val="FFC000"/>
                </a:solidFill>
              </a:rPr>
              <a:t>A Quick word on Sensors..</a:t>
            </a:r>
            <a:endParaRPr lang="en-US" dirty="0">
              <a:solidFill>
                <a:srgbClr val="FFC000"/>
              </a:solidFill>
            </a:endParaRPr>
          </a:p>
        </p:txBody>
      </p:sp>
    </p:spTree>
    <p:extLst>
      <p:ext uri="{BB962C8B-B14F-4D97-AF65-F5344CB8AC3E}">
        <p14:creationId xmlns:p14="http://schemas.microsoft.com/office/powerpoint/2010/main" val="906818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Challenges in Developing Domiciliary Based e-Enabled Accurate Measuring Devices</a:t>
            </a:r>
          </a:p>
        </p:txBody>
      </p:sp>
      <p:sp>
        <p:nvSpPr>
          <p:cNvPr id="3" name="Content Placeholder 2"/>
          <p:cNvSpPr>
            <a:spLocks noGrp="1"/>
          </p:cNvSpPr>
          <p:nvPr>
            <p:ph idx="10"/>
          </p:nvPr>
        </p:nvSpPr>
        <p:spPr/>
        <p:txBody>
          <a:bodyPr>
            <a:noAutofit/>
          </a:bodyPr>
          <a:lstStyle/>
          <a:p>
            <a:r>
              <a:rPr lang="en-US" sz="2100" dirty="0">
                <a:latin typeface="+mn-lt"/>
              </a:rPr>
              <a:t>The challenges faced in developing Clinically accurate Consumer affordable IOT devices can be classified into following:</a:t>
            </a:r>
          </a:p>
          <a:p>
            <a:pPr marL="668983" lvl="1" indent="-380990">
              <a:spcBef>
                <a:spcPts val="800"/>
              </a:spcBef>
              <a:buFont typeface="Wingdings" charset="2"/>
              <a:buChar char="q"/>
            </a:pPr>
            <a:r>
              <a:rPr lang="en-US" sz="2100" dirty="0">
                <a:latin typeface="+mn-lt"/>
              </a:rPr>
              <a:t>Design related challenges</a:t>
            </a:r>
          </a:p>
          <a:p>
            <a:pPr marL="860978" lvl="2" indent="-380990">
              <a:buFont typeface="Wingdings" charset="2"/>
              <a:buChar char="q"/>
            </a:pPr>
            <a:r>
              <a:rPr lang="en-US" sz="1600" dirty="0"/>
              <a:t>Analog Circuit design – signal detection in </a:t>
            </a:r>
            <a:r>
              <a:rPr lang="en-US" sz="1600" dirty="0" err="1"/>
              <a:t>milli</a:t>
            </a:r>
            <a:r>
              <a:rPr lang="en-US" sz="1600" dirty="0"/>
              <a:t> and micro volts</a:t>
            </a:r>
          </a:p>
          <a:p>
            <a:pPr marL="860978" lvl="2" indent="-380990">
              <a:buFont typeface="Wingdings" charset="2"/>
              <a:buChar char="q"/>
            </a:pPr>
            <a:r>
              <a:rPr lang="en-US" sz="1600" dirty="0"/>
              <a:t>Photometric – detecting low perfusion signals </a:t>
            </a:r>
          </a:p>
          <a:p>
            <a:pPr marL="860978" lvl="2" indent="-380990">
              <a:buFont typeface="Wingdings" charset="2"/>
              <a:buChar char="q"/>
            </a:pPr>
            <a:r>
              <a:rPr lang="en-US" sz="1600" dirty="0"/>
              <a:t>Power Circuit – low power consumption, earth bonding and leakage protection</a:t>
            </a:r>
          </a:p>
          <a:p>
            <a:pPr marL="860978" lvl="2" indent="-380990">
              <a:buFont typeface="Wingdings" charset="2"/>
              <a:buChar char="q"/>
            </a:pPr>
            <a:r>
              <a:rPr lang="en-US" sz="1600" dirty="0"/>
              <a:t>Radiation Hazards – harmful radiation control </a:t>
            </a:r>
          </a:p>
          <a:p>
            <a:pPr marL="860978" lvl="2" indent="-380990">
              <a:buFont typeface="Wingdings" charset="2"/>
              <a:buChar char="q"/>
            </a:pPr>
            <a:r>
              <a:rPr lang="en-US" sz="1600" dirty="0"/>
              <a:t>Miniaturization – should be portable, selection of components meeting the budget</a:t>
            </a:r>
          </a:p>
          <a:p>
            <a:pPr marL="860978" lvl="2" indent="-380990">
              <a:buFont typeface="Wingdings" charset="2"/>
              <a:buChar char="q"/>
            </a:pPr>
            <a:r>
              <a:rPr lang="en-US" sz="1600" dirty="0"/>
              <a:t>Operating Conditions – Device safeguards itself from dust, heat and non-conductive operating environment</a:t>
            </a:r>
          </a:p>
          <a:p>
            <a:pPr marL="668983" lvl="1" indent="-380990">
              <a:spcBef>
                <a:spcPts val="800"/>
              </a:spcBef>
              <a:buFont typeface="Wingdings" charset="2"/>
              <a:buChar char="q"/>
            </a:pPr>
            <a:r>
              <a:rPr lang="en-US" sz="2100" dirty="0">
                <a:latin typeface="+mn-lt"/>
              </a:rPr>
              <a:t>Conformance to Standards – CE, AAMI, ISO, BHS, </a:t>
            </a:r>
            <a:r>
              <a:rPr lang="en-US" sz="2100" dirty="0" smtClean="0">
                <a:latin typeface="+mn-lt"/>
              </a:rPr>
              <a:t>FCC, FDA</a:t>
            </a:r>
            <a:endParaRPr lang="en-US" sz="2100" dirty="0">
              <a:latin typeface="+mn-lt"/>
            </a:endParaRPr>
          </a:p>
          <a:p>
            <a:pPr marL="668983" lvl="1" indent="-380990">
              <a:spcBef>
                <a:spcPts val="800"/>
              </a:spcBef>
              <a:buFont typeface="Wingdings" charset="2"/>
              <a:buChar char="q"/>
            </a:pPr>
            <a:r>
              <a:rPr lang="en-US" sz="2100" dirty="0">
                <a:latin typeface="+mn-lt"/>
              </a:rPr>
              <a:t>Manufacturing Process and Quality Assurance – ISO 13485</a:t>
            </a:r>
          </a:p>
          <a:p>
            <a:pPr marL="668983" lvl="1" indent="-380990">
              <a:spcBef>
                <a:spcPts val="800"/>
              </a:spcBef>
              <a:buFont typeface="Wingdings" charset="2"/>
              <a:buChar char="q"/>
            </a:pPr>
            <a:r>
              <a:rPr lang="en-US" sz="2100" dirty="0">
                <a:latin typeface="+mn-lt"/>
              </a:rPr>
              <a:t>Device Costing</a:t>
            </a:r>
          </a:p>
        </p:txBody>
      </p:sp>
      <p:pic>
        <p:nvPicPr>
          <p:cNvPr id="5" name="Picture 4" descr="AMI Vitals Fit Ec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7200" y="4822504"/>
            <a:ext cx="1955090" cy="1466318"/>
          </a:xfrm>
          <a:prstGeom prst="rect">
            <a:avLst/>
          </a:prstGeom>
        </p:spPr>
      </p:pic>
      <p:pic>
        <p:nvPicPr>
          <p:cNvPr id="6" name="Picture 5" descr="BOLT_devic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5322" y="0"/>
            <a:ext cx="1326678" cy="1511051"/>
          </a:xfrm>
          <a:prstGeom prst="rect">
            <a:avLst/>
          </a:prstGeom>
        </p:spPr>
      </p:pic>
      <p:pic>
        <p:nvPicPr>
          <p:cNvPr id="7" name="Picture 6" descr="AMI Vitals fi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347" y="1945076"/>
            <a:ext cx="2551783" cy="1913838"/>
          </a:xfrm>
          <a:prstGeom prst="rect">
            <a:avLst/>
          </a:prstGeom>
        </p:spPr>
      </p:pic>
    </p:spTree>
    <p:extLst>
      <p:ext uri="{BB962C8B-B14F-4D97-AF65-F5344CB8AC3E}">
        <p14:creationId xmlns:p14="http://schemas.microsoft.com/office/powerpoint/2010/main" val="2119963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8000"/>
            <a:lum/>
          </a:blip>
          <a:srcRect/>
          <a:stretch>
            <a:fillRect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74" y="4502150"/>
            <a:ext cx="11220451" cy="1528767"/>
          </a:xfrm>
        </p:spPr>
        <p:txBody>
          <a:bodyPr>
            <a:normAutofit/>
          </a:bodyPr>
          <a:lstStyle/>
          <a:p>
            <a:r>
              <a:rPr lang="en-US" sz="4800" dirty="0" smtClean="0">
                <a:solidFill>
                  <a:srgbClr val="FFC000"/>
                </a:solidFill>
              </a:rPr>
              <a:t>ALGORITHMS</a:t>
            </a:r>
            <a:endParaRPr lang="en-US" sz="4000" dirty="0">
              <a:solidFill>
                <a:srgbClr val="FFC000"/>
              </a:solidFill>
            </a:endParaRPr>
          </a:p>
        </p:txBody>
      </p:sp>
    </p:spTree>
    <p:extLst>
      <p:ext uri="{BB962C8B-B14F-4D97-AF65-F5344CB8AC3E}">
        <p14:creationId xmlns:p14="http://schemas.microsoft.com/office/powerpoint/2010/main" val="1622410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real-world examples</a:t>
            </a:r>
            <a:r>
              <a:rPr lang="is-IS" dirty="0" smtClean="0"/>
              <a:t>… (Raw / Filtered)</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620" y="1207879"/>
            <a:ext cx="8708067" cy="19795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50026"/>
            <a:ext cx="10058400" cy="3201584"/>
          </a:xfrm>
          <a:prstGeom prst="rect">
            <a:avLst/>
          </a:prstGeom>
        </p:spPr>
      </p:pic>
    </p:spTree>
    <p:extLst>
      <p:ext uri="{BB962C8B-B14F-4D97-AF65-F5344CB8AC3E}">
        <p14:creationId xmlns:p14="http://schemas.microsoft.com/office/powerpoint/2010/main" val="4252205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0"/>
          </p:nvPr>
        </p:nvSpPr>
        <p:spPr>
          <a:xfrm>
            <a:off x="508000" y="1323975"/>
            <a:ext cx="5528922" cy="795111"/>
          </a:xfrm>
        </p:spPr>
        <p:txBody>
          <a:bodyPr>
            <a:noAutofit/>
          </a:bodyPr>
          <a:lstStyle/>
          <a:p>
            <a:r>
              <a:rPr lang="en-US" sz="2000" dirty="0" smtClean="0">
                <a:latin typeface="Arial Narrow" panose="020B0606020202030204" pitchFamily="34" charset="0"/>
              </a:rPr>
              <a:t>It is key aspect of IOT</a:t>
            </a:r>
            <a:r>
              <a:rPr lang="is-IS" sz="2000" dirty="0" smtClean="0">
                <a:latin typeface="Arial Narrow" panose="020B0606020202030204" pitchFamily="34" charset="0"/>
              </a:rPr>
              <a:t>… HERE THERE EVERYWHERE.... MATHS, MATHS &amp; More MATHS...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894" y="621846"/>
            <a:ext cx="6074342" cy="2643868"/>
          </a:xfrm>
          <a:prstGeom prst="rect">
            <a:avLst/>
          </a:prstGeom>
        </p:spPr>
      </p:pic>
      <p:sp>
        <p:nvSpPr>
          <p:cNvPr id="5" name="Rectangle 4"/>
          <p:cNvSpPr/>
          <p:nvPr/>
        </p:nvSpPr>
        <p:spPr>
          <a:xfrm>
            <a:off x="682172" y="2126369"/>
            <a:ext cx="11364686" cy="4308872"/>
          </a:xfrm>
          <a:prstGeom prst="rect">
            <a:avLst/>
          </a:prstGeom>
        </p:spPr>
        <p:txBody>
          <a:bodyPr wrap="square">
            <a:spAutoFit/>
          </a:bodyPr>
          <a:lstStyle/>
          <a:p>
            <a:r>
              <a:rPr lang="is-IS" sz="2000" b="1" u="sng" dirty="0">
                <a:latin typeface="Arial Narrow" panose="020B0606020202030204" pitchFamily="34" charset="0"/>
              </a:rPr>
              <a:t>Some </a:t>
            </a:r>
            <a:r>
              <a:rPr lang="is-IS" sz="2000" b="1" u="sng" dirty="0" smtClean="0">
                <a:latin typeface="Arial Narrow" panose="020B0606020202030204" pitchFamily="34" charset="0"/>
              </a:rPr>
              <a:t>Examples:</a:t>
            </a:r>
          </a:p>
          <a:p>
            <a:endParaRPr lang="is-IS" sz="2000" b="1" dirty="0">
              <a:latin typeface="Arial Narrow" panose="020B0606020202030204" pitchFamily="34" charset="0"/>
            </a:endParaRPr>
          </a:p>
          <a:p>
            <a:r>
              <a:rPr lang="is-IS" b="1" dirty="0" smtClean="0">
                <a:latin typeface="Arial Narrow" panose="020B0606020202030204" pitchFamily="34" charset="0"/>
              </a:rPr>
              <a:t>Routing </a:t>
            </a:r>
            <a:r>
              <a:rPr lang="is-IS" b="1" dirty="0">
                <a:latin typeface="Arial Narrow" panose="020B0606020202030204" pitchFamily="34" charset="0"/>
              </a:rPr>
              <a:t>&amp; Searching</a:t>
            </a:r>
            <a:r>
              <a:rPr lang="is-IS" dirty="0">
                <a:latin typeface="Arial Narrow" panose="020B0606020202030204" pitchFamily="34" charset="0"/>
              </a:rPr>
              <a:t> – </a:t>
            </a:r>
            <a:r>
              <a:rPr lang="en-US" dirty="0" err="1">
                <a:latin typeface="Arial Narrow" panose="020B0606020202030204" pitchFamily="34" charset="0"/>
              </a:rPr>
              <a:t>Dijkstra</a:t>
            </a:r>
            <a:r>
              <a:rPr lang="en-US" dirty="0">
                <a:latin typeface="Arial Narrow" panose="020B0606020202030204" pitchFamily="34" charset="0"/>
              </a:rPr>
              <a:t>, </a:t>
            </a:r>
            <a:r>
              <a:rPr lang="en-US" dirty="0" smtClean="0">
                <a:latin typeface="Arial Narrow" panose="020B0606020202030204" pitchFamily="34" charset="0"/>
              </a:rPr>
              <a:t>A-Star</a:t>
            </a:r>
          </a:p>
          <a:p>
            <a:endParaRPr lang="en-US" dirty="0">
              <a:latin typeface="Arial Narrow" panose="020B0606020202030204" pitchFamily="34" charset="0"/>
            </a:endParaRPr>
          </a:p>
          <a:p>
            <a:pPr>
              <a:lnSpc>
                <a:spcPct val="150000"/>
              </a:lnSpc>
            </a:pPr>
            <a:r>
              <a:rPr lang="en-US" b="1" dirty="0" smtClean="0">
                <a:latin typeface="Arial Narrow" panose="020B0606020202030204" pitchFamily="34" charset="0"/>
              </a:rPr>
              <a:t>SNR: Noise Reduction &amp; Cancellation:</a:t>
            </a:r>
          </a:p>
          <a:p>
            <a:pPr marL="1200150" lvl="2" indent="-285750">
              <a:lnSpc>
                <a:spcPct val="150000"/>
              </a:lnSpc>
              <a:buFont typeface="Arial" panose="020B0604020202020204" pitchFamily="34" charset="0"/>
              <a:buChar char="•"/>
            </a:pPr>
            <a:r>
              <a:rPr lang="en-US" sz="1600" dirty="0" smtClean="0">
                <a:latin typeface="Arial Narrow" panose="020B0606020202030204" pitchFamily="34" charset="0"/>
              </a:rPr>
              <a:t>Filters </a:t>
            </a:r>
            <a:r>
              <a:rPr lang="en-US" sz="1600" dirty="0">
                <a:latin typeface="Arial Narrow" panose="020B0606020202030204" pitchFamily="34" charset="0"/>
              </a:rPr>
              <a:t>– FIR (Finite Impulse Response), IIR (Infinite Impulse </a:t>
            </a:r>
            <a:r>
              <a:rPr lang="en-US" sz="1600">
                <a:latin typeface="Arial Narrow" panose="020B0606020202030204" pitchFamily="34" charset="0"/>
              </a:rPr>
              <a:t>Response</a:t>
            </a:r>
            <a:r>
              <a:rPr lang="en-US" sz="1600" smtClean="0">
                <a:latin typeface="Arial Narrow" panose="020B0606020202030204" pitchFamily="34" charset="0"/>
              </a:rPr>
              <a:t>), </a:t>
            </a:r>
            <a:r>
              <a:rPr lang="en-US" sz="1600" dirty="0" smtClean="0">
                <a:latin typeface="Arial Narrow" panose="020B0606020202030204" pitchFamily="34" charset="0"/>
              </a:rPr>
              <a:t>Fourier</a:t>
            </a:r>
            <a:r>
              <a:rPr lang="en-US" sz="1600" dirty="0">
                <a:latin typeface="Arial Narrow" panose="020B0606020202030204" pitchFamily="34" charset="0"/>
              </a:rPr>
              <a:t>,</a:t>
            </a:r>
            <a:r>
              <a:rPr lang="is-IS" sz="1600" dirty="0">
                <a:latin typeface="Arial Narrow" panose="020B0606020202030204" pitchFamily="34" charset="0"/>
              </a:rPr>
              <a:t>…</a:t>
            </a:r>
            <a:r>
              <a:rPr lang="en-US" sz="1600" dirty="0">
                <a:latin typeface="Arial Narrow" panose="020B0606020202030204" pitchFamily="34" charset="0"/>
              </a:rPr>
              <a:t> </a:t>
            </a:r>
          </a:p>
          <a:p>
            <a:pPr marL="1200150" lvl="2" indent="-285750">
              <a:lnSpc>
                <a:spcPct val="150000"/>
              </a:lnSpc>
              <a:buFont typeface="Arial" panose="020B0604020202020204" pitchFamily="34" charset="0"/>
              <a:buChar char="•"/>
            </a:pPr>
            <a:r>
              <a:rPr lang="en-US" sz="1600" dirty="0">
                <a:latin typeface="Arial Narrow" panose="020B0606020202030204" pitchFamily="34" charset="0"/>
              </a:rPr>
              <a:t>Curve Fitting (, Hilbert, Gaussian</a:t>
            </a:r>
            <a:r>
              <a:rPr lang="en-US" sz="1600" dirty="0" smtClean="0">
                <a:latin typeface="Arial Narrow" panose="020B0606020202030204" pitchFamily="34" charset="0"/>
              </a:rPr>
              <a:t>, </a:t>
            </a:r>
            <a:r>
              <a:rPr lang="en-US" sz="1600" dirty="0">
                <a:latin typeface="Arial Narrow" panose="020B0606020202030204" pitchFamily="34" charset="0"/>
              </a:rPr>
              <a:t>Trust Region)</a:t>
            </a:r>
          </a:p>
          <a:p>
            <a:pPr marL="1200150" lvl="2" indent="-285750">
              <a:lnSpc>
                <a:spcPct val="150000"/>
              </a:lnSpc>
              <a:buFont typeface="Arial" panose="020B0604020202020204" pitchFamily="34" charset="0"/>
              <a:buChar char="•"/>
            </a:pPr>
            <a:r>
              <a:rPr lang="en-US" sz="1600" dirty="0">
                <a:latin typeface="Arial Narrow" panose="020B0606020202030204" pitchFamily="34" charset="0"/>
              </a:rPr>
              <a:t>Transformation (Fourier, Hilbert, </a:t>
            </a:r>
            <a:r>
              <a:rPr lang="is-IS" sz="1600" dirty="0">
                <a:latin typeface="Arial Narrow" panose="020B0606020202030204" pitchFamily="34" charset="0"/>
              </a:rPr>
              <a:t>…)</a:t>
            </a:r>
          </a:p>
          <a:p>
            <a:pPr marL="1200150" lvl="2" indent="-285750">
              <a:lnSpc>
                <a:spcPct val="150000"/>
              </a:lnSpc>
              <a:buFont typeface="Arial" panose="020B0604020202020204" pitchFamily="34" charset="0"/>
              <a:buChar char="•"/>
            </a:pPr>
            <a:r>
              <a:rPr lang="en-US" sz="1600" dirty="0">
                <a:latin typeface="Arial Narrow" panose="020B0606020202030204" pitchFamily="34" charset="0"/>
              </a:rPr>
              <a:t> Adaptive Noise Cancellation </a:t>
            </a:r>
            <a:r>
              <a:rPr lang="en-US" sz="1600" dirty="0" smtClean="0">
                <a:latin typeface="Arial Narrow" panose="020B0606020202030204" pitchFamily="34" charset="0"/>
              </a:rPr>
              <a:t>Techniques</a:t>
            </a:r>
          </a:p>
          <a:p>
            <a:pPr>
              <a:lnSpc>
                <a:spcPct val="150000"/>
              </a:lnSpc>
            </a:pPr>
            <a:r>
              <a:rPr lang="en-US" b="1" dirty="0" smtClean="0">
                <a:latin typeface="Arial Narrow" panose="020B0606020202030204" pitchFamily="34" charset="0"/>
              </a:rPr>
              <a:t>Domain Specific:</a:t>
            </a:r>
          </a:p>
          <a:p>
            <a:pPr lvl="2">
              <a:lnSpc>
                <a:spcPct val="150000"/>
              </a:lnSpc>
            </a:pPr>
            <a:r>
              <a:rPr lang="en-US" sz="1600" dirty="0" smtClean="0">
                <a:latin typeface="Arial Narrow" panose="020B0606020202030204" pitchFamily="34" charset="0"/>
              </a:rPr>
              <a:t>Healthcare </a:t>
            </a:r>
            <a:r>
              <a:rPr lang="en-US" sz="1600" dirty="0">
                <a:latin typeface="Arial Narrow" panose="020B0606020202030204" pitchFamily="34" charset="0"/>
              </a:rPr>
              <a:t>– Blood Pressure, Blood Oxygen, ECG, Respiration Rate, PTT, </a:t>
            </a:r>
            <a:r>
              <a:rPr lang="is-IS" sz="1600" dirty="0">
                <a:latin typeface="Arial Narrow" panose="020B0606020202030204" pitchFamily="34" charset="0"/>
              </a:rPr>
              <a:t>…</a:t>
            </a:r>
          </a:p>
          <a:p>
            <a:pPr lvl="2">
              <a:lnSpc>
                <a:spcPct val="150000"/>
              </a:lnSpc>
            </a:pPr>
            <a:r>
              <a:rPr lang="is-IS" sz="1600" dirty="0">
                <a:latin typeface="Arial Narrow" panose="020B0606020202030204" pitchFamily="34" charset="0"/>
              </a:rPr>
              <a:t>Photometric – k-nearest neighbour, color balacing &amp; saturation, grayscale, cropping, scaling, filtering,...</a:t>
            </a:r>
          </a:p>
        </p:txBody>
      </p:sp>
    </p:spTree>
    <p:extLst>
      <p:ext uri="{BB962C8B-B14F-4D97-AF65-F5344CB8AC3E}">
        <p14:creationId xmlns:p14="http://schemas.microsoft.com/office/powerpoint/2010/main" val="3505725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617" y="1729921"/>
            <a:ext cx="11220451" cy="1528767"/>
          </a:xfrm>
        </p:spPr>
        <p:txBody>
          <a:bodyPr>
            <a:normAutofit/>
          </a:bodyPr>
          <a:lstStyle/>
          <a:p>
            <a:r>
              <a:rPr lang="en-US" sz="4400" dirty="0" smtClean="0">
                <a:solidFill>
                  <a:srgbClr val="FFC000"/>
                </a:solidFill>
              </a:rPr>
              <a:t>DATA MANAGEMENT</a:t>
            </a:r>
            <a:endParaRPr lang="en-US" sz="4400" dirty="0">
              <a:solidFill>
                <a:srgbClr val="FFC000"/>
              </a:solidFill>
            </a:endParaRPr>
          </a:p>
        </p:txBody>
      </p:sp>
    </p:spTree>
    <p:extLst>
      <p:ext uri="{BB962C8B-B14F-4D97-AF65-F5344CB8AC3E}">
        <p14:creationId xmlns:p14="http://schemas.microsoft.com/office/powerpoint/2010/main" val="1345143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nvSpPr>
        <p:spPr>
          <a:xfrm>
            <a:off x="914869" y="707161"/>
            <a:ext cx="10986845" cy="57829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80000"/>
              </a:lnSpc>
              <a:buFontTx/>
              <a:buNone/>
            </a:pPr>
            <a:r>
              <a:rPr lang="en-US" sz="1200" b="1" dirty="0" smtClean="0">
                <a:solidFill>
                  <a:schemeClr val="tx1"/>
                </a:solidFill>
                <a:ea typeface="Open Sans" pitchFamily="34" charset="0"/>
                <a:cs typeface="Open Sans" pitchFamily="34" charset="0"/>
              </a:rPr>
              <a:t>Disclaimer</a:t>
            </a:r>
          </a:p>
          <a:p>
            <a:pPr marL="0" indent="0">
              <a:lnSpc>
                <a:spcPct val="150000"/>
              </a:lnSpc>
              <a:spcBef>
                <a:spcPts val="0"/>
              </a:spcBef>
              <a:spcAft>
                <a:spcPts val="600"/>
              </a:spcAft>
              <a:buNone/>
            </a:pPr>
            <a:r>
              <a:rPr lang="en-US" sz="1050" dirty="0">
                <a:solidFill>
                  <a:schemeClr val="tx1"/>
                </a:solidFill>
                <a:ea typeface="Open Sans Light" pitchFamily="34" charset="0"/>
                <a:cs typeface="Open Sans Light" pitchFamily="34" charset="0"/>
              </a:rPr>
              <a:t>This Presentation does not constitute or form part of, and should not be construed as, an offer</a:t>
            </a:r>
            <a:r>
              <a:rPr lang="en-US" sz="1050" dirty="0" smtClean="0">
                <a:solidFill>
                  <a:schemeClr val="tx1"/>
                </a:solidFill>
                <a:ea typeface="Open Sans Light" pitchFamily="34" charset="0"/>
                <a:cs typeface="Open Sans Light" pitchFamily="34" charset="0"/>
              </a:rPr>
              <a:t>, invitation </a:t>
            </a:r>
            <a:r>
              <a:rPr lang="en-US" sz="1050" dirty="0">
                <a:solidFill>
                  <a:schemeClr val="tx1"/>
                </a:solidFill>
                <a:ea typeface="Open Sans Light" pitchFamily="34" charset="0"/>
                <a:cs typeface="Open Sans Light" pitchFamily="34" charset="0"/>
              </a:rPr>
              <a:t>or inducement to purchase or subscribe for securities nor shall it or any part of it </a:t>
            </a:r>
            <a:r>
              <a:rPr lang="en-US" sz="1050" dirty="0" smtClean="0">
                <a:solidFill>
                  <a:schemeClr val="tx1"/>
                </a:solidFill>
                <a:ea typeface="Open Sans Light" pitchFamily="34" charset="0"/>
                <a:cs typeface="Open Sans Light" pitchFamily="34" charset="0"/>
              </a:rPr>
              <a:t>form the </a:t>
            </a:r>
            <a:r>
              <a:rPr lang="en-US" sz="1050" dirty="0">
                <a:solidFill>
                  <a:schemeClr val="tx1"/>
                </a:solidFill>
                <a:ea typeface="Open Sans Light" pitchFamily="34" charset="0"/>
                <a:cs typeface="Open Sans Light" pitchFamily="34" charset="0"/>
              </a:rPr>
              <a:t>basis of, or be relied on in connection with, any contract or commitment whatsoever. </a:t>
            </a:r>
            <a:r>
              <a:rPr lang="en-US" sz="1050" dirty="0" smtClean="0">
                <a:solidFill>
                  <a:schemeClr val="tx1"/>
                </a:solidFill>
                <a:ea typeface="Open Sans Light" pitchFamily="34" charset="0"/>
                <a:cs typeface="Open Sans Light" pitchFamily="34" charset="0"/>
              </a:rPr>
              <a:t>This Presentation </a:t>
            </a:r>
            <a:r>
              <a:rPr lang="en-US" sz="1050" dirty="0">
                <a:solidFill>
                  <a:schemeClr val="tx1"/>
                </a:solidFill>
                <a:ea typeface="Open Sans Light" pitchFamily="34" charset="0"/>
                <a:cs typeface="Open Sans Light" pitchFamily="34" charset="0"/>
              </a:rPr>
              <a:t>does not constitute either advice or a recommendation regarding any </a:t>
            </a:r>
            <a:r>
              <a:rPr lang="en-US" sz="1050" dirty="0" smtClean="0">
                <a:solidFill>
                  <a:schemeClr val="tx1"/>
                </a:solidFill>
                <a:ea typeface="Open Sans Light" pitchFamily="34" charset="0"/>
                <a:cs typeface="Open Sans Light" pitchFamily="34" charset="0"/>
              </a:rPr>
              <a:t>securities. The </a:t>
            </a:r>
            <a:r>
              <a:rPr lang="en-US" sz="1050" dirty="0">
                <a:solidFill>
                  <a:schemeClr val="tx1"/>
                </a:solidFill>
                <a:ea typeface="Open Sans Light" pitchFamily="34" charset="0"/>
                <a:cs typeface="Open Sans Light" pitchFamily="34" charset="0"/>
              </a:rPr>
              <a:t>communication of this Presentation is restricted by law; it is not intended for distribution to</a:t>
            </a:r>
            <a:r>
              <a:rPr lang="en-US" sz="1050" dirty="0" smtClean="0">
                <a:solidFill>
                  <a:schemeClr val="tx1"/>
                </a:solidFill>
                <a:ea typeface="Open Sans Light" pitchFamily="34" charset="0"/>
                <a:cs typeface="Open Sans Light" pitchFamily="34" charset="0"/>
              </a:rPr>
              <a:t>, or </a:t>
            </a:r>
            <a:r>
              <a:rPr lang="en-US" sz="1050" dirty="0">
                <a:solidFill>
                  <a:schemeClr val="tx1"/>
                </a:solidFill>
                <a:ea typeface="Open Sans Light" pitchFamily="34" charset="0"/>
                <a:cs typeface="Open Sans Light" pitchFamily="34" charset="0"/>
              </a:rPr>
              <a:t>use by any person in, any jurisdiction where such distribution or use would be contrary </a:t>
            </a:r>
            <a:r>
              <a:rPr lang="en-US" sz="1050" dirty="0" smtClean="0">
                <a:solidFill>
                  <a:schemeClr val="tx1"/>
                </a:solidFill>
                <a:ea typeface="Open Sans Light" pitchFamily="34" charset="0"/>
                <a:cs typeface="Open Sans Light" pitchFamily="34" charset="0"/>
              </a:rPr>
              <a:t>to local </a:t>
            </a:r>
            <a:r>
              <a:rPr lang="en-US" sz="1050" dirty="0">
                <a:solidFill>
                  <a:schemeClr val="tx1"/>
                </a:solidFill>
                <a:ea typeface="Open Sans Light" pitchFamily="34" charset="0"/>
                <a:cs typeface="Open Sans Light" pitchFamily="34" charset="0"/>
              </a:rPr>
              <a:t>law or regulation. “The opinions expressed in this presentation and on the following slides are solely those of </a:t>
            </a:r>
            <a:r>
              <a:rPr lang="en-US" sz="1050" dirty="0" smtClean="0">
                <a:solidFill>
                  <a:schemeClr val="tx1"/>
                </a:solidFill>
                <a:ea typeface="Open Sans Light" pitchFamily="34" charset="0"/>
                <a:cs typeface="Open Sans Light" pitchFamily="34" charset="0"/>
              </a:rPr>
              <a:t>the presenter </a:t>
            </a:r>
            <a:r>
              <a:rPr lang="en-US" sz="1050" dirty="0">
                <a:solidFill>
                  <a:schemeClr val="tx1"/>
                </a:solidFill>
                <a:ea typeface="Open Sans Light" pitchFamily="34" charset="0"/>
                <a:cs typeface="Open Sans Light" pitchFamily="34" charset="0"/>
              </a:rPr>
              <a:t>and not necessarily those of </a:t>
            </a:r>
            <a:r>
              <a:rPr lang="en-US" sz="1050" dirty="0" smtClean="0">
                <a:solidFill>
                  <a:schemeClr val="tx1"/>
                </a:solidFill>
                <a:ea typeface="Open Sans Light" pitchFamily="34" charset="0"/>
                <a:cs typeface="Open Sans Light" pitchFamily="34" charset="0"/>
              </a:rPr>
              <a:t>AMI. AMI </a:t>
            </a:r>
            <a:r>
              <a:rPr lang="en-US" sz="1050" dirty="0">
                <a:solidFill>
                  <a:schemeClr val="tx1"/>
                </a:solidFill>
                <a:ea typeface="Open Sans Light" pitchFamily="34" charset="0"/>
                <a:cs typeface="Open Sans Light" pitchFamily="34" charset="0"/>
              </a:rPr>
              <a:t>does not guarantee the accuracy </a:t>
            </a:r>
            <a:r>
              <a:rPr lang="en-US" sz="1050" dirty="0" smtClean="0">
                <a:solidFill>
                  <a:schemeClr val="tx1"/>
                </a:solidFill>
                <a:ea typeface="Open Sans Light" pitchFamily="34" charset="0"/>
                <a:cs typeface="Open Sans Light" pitchFamily="34" charset="0"/>
              </a:rPr>
              <a:t>or reliability </a:t>
            </a:r>
            <a:r>
              <a:rPr lang="en-US" sz="1050" dirty="0">
                <a:solidFill>
                  <a:schemeClr val="tx1"/>
                </a:solidFill>
                <a:ea typeface="Open Sans Light" pitchFamily="34" charset="0"/>
                <a:cs typeface="Open Sans Light" pitchFamily="34" charset="0"/>
              </a:rPr>
              <a:t>of the information provided herein</a:t>
            </a:r>
            <a:r>
              <a:rPr lang="en-US" sz="1050" dirty="0" smtClean="0">
                <a:solidFill>
                  <a:schemeClr val="tx1"/>
                </a:solidFill>
                <a:ea typeface="Open Sans Light" pitchFamily="34" charset="0"/>
                <a:cs typeface="Open Sans Light" pitchFamily="34" charset="0"/>
              </a:rPr>
              <a:t>.” </a:t>
            </a:r>
          </a:p>
          <a:p>
            <a:pPr marL="0" indent="0">
              <a:lnSpc>
                <a:spcPct val="150000"/>
              </a:lnSpc>
              <a:spcBef>
                <a:spcPts val="0"/>
              </a:spcBef>
              <a:spcAft>
                <a:spcPts val="600"/>
              </a:spcAft>
              <a:buNone/>
            </a:pPr>
            <a:r>
              <a:rPr lang="en-US" sz="1050" dirty="0" smtClean="0">
                <a:solidFill>
                  <a:schemeClr val="tx1"/>
                </a:solidFill>
                <a:ea typeface="Open Sans Light" pitchFamily="34" charset="0"/>
                <a:cs typeface="Open Sans Light" pitchFamily="34" charset="0"/>
              </a:rPr>
              <a:t>Before </a:t>
            </a:r>
            <a:r>
              <a:rPr lang="en-US" sz="1050" dirty="0">
                <a:solidFill>
                  <a:schemeClr val="tx1"/>
                </a:solidFill>
                <a:ea typeface="Open Sans Light" pitchFamily="34" charset="0"/>
                <a:cs typeface="Open Sans Light" pitchFamily="34" charset="0"/>
              </a:rPr>
              <a:t>acting on any information you should consider </a:t>
            </a:r>
            <a:r>
              <a:rPr lang="en-US" sz="1050" dirty="0" smtClean="0">
                <a:solidFill>
                  <a:schemeClr val="tx1"/>
                </a:solidFill>
                <a:ea typeface="Open Sans Light" pitchFamily="34" charset="0"/>
                <a:cs typeface="Open Sans Light" pitchFamily="34" charset="0"/>
              </a:rPr>
              <a:t>the appropriateness </a:t>
            </a:r>
            <a:r>
              <a:rPr lang="en-US" sz="1050" dirty="0">
                <a:solidFill>
                  <a:schemeClr val="tx1"/>
                </a:solidFill>
                <a:ea typeface="Open Sans Light" pitchFamily="34" charset="0"/>
                <a:cs typeface="Open Sans Light" pitchFamily="34" charset="0"/>
              </a:rPr>
              <a:t>of the information having regard to these </a:t>
            </a:r>
            <a:r>
              <a:rPr lang="en-US" sz="1050" dirty="0" smtClean="0">
                <a:solidFill>
                  <a:schemeClr val="tx1"/>
                </a:solidFill>
                <a:ea typeface="Open Sans Light" pitchFamily="34" charset="0"/>
                <a:cs typeface="Open Sans Light" pitchFamily="34" charset="0"/>
              </a:rPr>
              <a:t>matters and any </a:t>
            </a:r>
            <a:r>
              <a:rPr lang="en-US" sz="1050" dirty="0">
                <a:solidFill>
                  <a:schemeClr val="tx1"/>
                </a:solidFill>
                <a:ea typeface="Open Sans Light" pitchFamily="34" charset="0"/>
                <a:cs typeface="Open Sans Light" pitchFamily="34" charset="0"/>
              </a:rPr>
              <a:t>relevant offer document and in particular,</a:t>
            </a:r>
          </a:p>
          <a:p>
            <a:pPr>
              <a:lnSpc>
                <a:spcPct val="80000"/>
              </a:lnSpc>
              <a:buNone/>
            </a:pPr>
            <a:endParaRPr lang="en-US" sz="1100" dirty="0" smtClean="0">
              <a:solidFill>
                <a:schemeClr val="tx1"/>
              </a:solidFill>
              <a:ea typeface="Open Sans Light" pitchFamily="34" charset="0"/>
              <a:cs typeface="Open Sans Light" pitchFamily="34" charset="0"/>
            </a:endParaRPr>
          </a:p>
          <a:p>
            <a:pPr marL="342882" indent="-342882" algn="l" defTabSz="914354" rtl="0" eaLnBrk="1" fontAlgn="base" latinLnBrk="0" hangingPunct="1">
              <a:lnSpc>
                <a:spcPct val="80000"/>
              </a:lnSpc>
              <a:spcBef>
                <a:spcPct val="20000"/>
              </a:spcBef>
              <a:spcAft>
                <a:spcPct val="0"/>
              </a:spcAft>
              <a:buFontTx/>
              <a:buNone/>
            </a:pPr>
            <a:r>
              <a:rPr lang="en-US" sz="1200" b="1" kern="1200" dirty="0" smtClean="0">
                <a:solidFill>
                  <a:schemeClr val="tx1"/>
                </a:solidFill>
                <a:ea typeface="Open Sans" pitchFamily="34" charset="0"/>
                <a:cs typeface="Open Sans" pitchFamily="34" charset="0"/>
              </a:rPr>
              <a:t>For </a:t>
            </a:r>
            <a:r>
              <a:rPr lang="en-US" sz="1200" b="1" kern="1200" dirty="0">
                <a:solidFill>
                  <a:schemeClr val="tx1"/>
                </a:solidFill>
                <a:ea typeface="Open Sans" pitchFamily="34" charset="0"/>
                <a:cs typeface="Open Sans" pitchFamily="34" charset="0"/>
              </a:rPr>
              <a:t>Additional Information</a:t>
            </a:r>
          </a:p>
          <a:p>
            <a:pPr marL="0" indent="0" eaLnBrk="1" hangingPunct="1">
              <a:lnSpc>
                <a:spcPct val="150000"/>
              </a:lnSpc>
              <a:spcBef>
                <a:spcPts val="0"/>
              </a:spcBef>
              <a:spcAft>
                <a:spcPts val="600"/>
              </a:spcAft>
              <a:buNone/>
            </a:pPr>
            <a:r>
              <a:rPr lang="en-US" sz="1050" kern="1200" dirty="0" smtClean="0">
                <a:solidFill>
                  <a:schemeClr val="tx1"/>
                </a:solidFill>
                <a:ea typeface="Open Sans Light" pitchFamily="34" charset="0"/>
                <a:cs typeface="Open Sans Light" pitchFamily="34" charset="0"/>
              </a:rPr>
              <a:t>Call American Megatrends, Inc. at 1-800-828-9264 for additional information.</a:t>
            </a:r>
          </a:p>
          <a:p>
            <a:pPr marL="0" indent="0" eaLnBrk="1" hangingPunct="1">
              <a:lnSpc>
                <a:spcPct val="80000"/>
              </a:lnSpc>
              <a:buNone/>
            </a:pPr>
            <a:endParaRPr lang="en-US" sz="1000" dirty="0" smtClean="0">
              <a:solidFill>
                <a:schemeClr val="tx1"/>
              </a:solidFill>
              <a:ea typeface="Open Sans Light" pitchFamily="34" charset="0"/>
              <a:cs typeface="Open Sans Light" pitchFamily="34" charset="0"/>
            </a:endParaRPr>
          </a:p>
          <a:p>
            <a:pPr marL="342882" indent="-342882" algn="l" defTabSz="914354" rtl="0" eaLnBrk="1" fontAlgn="base" latinLnBrk="0" hangingPunct="1">
              <a:lnSpc>
                <a:spcPct val="80000"/>
              </a:lnSpc>
              <a:spcBef>
                <a:spcPct val="20000"/>
              </a:spcBef>
              <a:spcAft>
                <a:spcPct val="0"/>
              </a:spcAft>
              <a:buFontTx/>
              <a:buNone/>
            </a:pPr>
            <a:r>
              <a:rPr lang="en-US" sz="1200" b="1" kern="1200" dirty="0" smtClean="0">
                <a:solidFill>
                  <a:schemeClr val="tx1"/>
                </a:solidFill>
                <a:ea typeface="Open Sans" pitchFamily="34" charset="0"/>
                <a:cs typeface="Open Sans" pitchFamily="34" charset="0"/>
              </a:rPr>
              <a:t>Limitations </a:t>
            </a:r>
            <a:r>
              <a:rPr lang="en-US" sz="1200" b="1" kern="1200" dirty="0">
                <a:solidFill>
                  <a:schemeClr val="tx1"/>
                </a:solidFill>
                <a:ea typeface="Open Sans" pitchFamily="34" charset="0"/>
                <a:cs typeface="Open Sans" pitchFamily="34" charset="0"/>
              </a:rPr>
              <a:t>of Liability</a:t>
            </a:r>
          </a:p>
          <a:p>
            <a:pPr marL="0" indent="0" eaLnBrk="1" hangingPunct="1">
              <a:lnSpc>
                <a:spcPct val="150000"/>
              </a:lnSpc>
              <a:spcBef>
                <a:spcPts val="0"/>
              </a:spcBef>
              <a:spcAft>
                <a:spcPts val="600"/>
              </a:spcAft>
              <a:buNone/>
            </a:pPr>
            <a:r>
              <a:rPr lang="en-US" sz="1050" kern="1200" dirty="0" smtClean="0">
                <a:solidFill>
                  <a:schemeClr val="tx1"/>
                </a:solidFill>
                <a:ea typeface="Open Sans Light" pitchFamily="34" charset="0"/>
                <a:cs typeface="Open Sans Light" pitchFamily="34" charset="0"/>
              </a:rPr>
              <a:t>In no event shall American Megatrends be held liable for any loss, expenses, or damages of any kind whatsoever, whether direct, indirect, incidental, or consequential, arising from the design or use of this product or the support materials provided with the product.</a:t>
            </a:r>
          </a:p>
          <a:p>
            <a:pPr marL="0" indent="0" eaLnBrk="1" hangingPunct="1">
              <a:lnSpc>
                <a:spcPct val="80000"/>
              </a:lnSpc>
              <a:buNone/>
            </a:pPr>
            <a:endParaRPr lang="en-US" sz="1000" dirty="0" smtClean="0">
              <a:solidFill>
                <a:schemeClr val="tx1"/>
              </a:solidFill>
              <a:ea typeface="Open Sans Light" pitchFamily="34" charset="0"/>
              <a:cs typeface="Open Sans Light" pitchFamily="34" charset="0"/>
            </a:endParaRPr>
          </a:p>
          <a:p>
            <a:pPr marL="342882" indent="-342882" algn="l" defTabSz="914354" rtl="0" eaLnBrk="1" fontAlgn="base" latinLnBrk="0" hangingPunct="1">
              <a:lnSpc>
                <a:spcPct val="80000"/>
              </a:lnSpc>
              <a:spcBef>
                <a:spcPct val="20000"/>
              </a:spcBef>
              <a:spcAft>
                <a:spcPct val="0"/>
              </a:spcAft>
              <a:buFontTx/>
              <a:buNone/>
            </a:pPr>
            <a:r>
              <a:rPr lang="en-US" sz="1200" b="1" kern="1200" dirty="0" smtClean="0">
                <a:solidFill>
                  <a:schemeClr val="tx1"/>
                </a:solidFill>
                <a:ea typeface="Open Sans" pitchFamily="34" charset="0"/>
                <a:cs typeface="Open Sans" pitchFamily="34" charset="0"/>
              </a:rPr>
              <a:t>Limited </a:t>
            </a:r>
            <a:r>
              <a:rPr lang="en-US" sz="1200" b="1" kern="1200" dirty="0">
                <a:solidFill>
                  <a:schemeClr val="tx1"/>
                </a:solidFill>
                <a:ea typeface="Open Sans" pitchFamily="34" charset="0"/>
                <a:cs typeface="Open Sans" pitchFamily="34" charset="0"/>
              </a:rPr>
              <a:t>Warranty</a:t>
            </a:r>
          </a:p>
          <a:p>
            <a:pPr marL="0" indent="0" eaLnBrk="1" hangingPunct="1">
              <a:lnSpc>
                <a:spcPct val="150000"/>
              </a:lnSpc>
              <a:spcBef>
                <a:spcPts val="0"/>
              </a:spcBef>
              <a:spcAft>
                <a:spcPts val="600"/>
              </a:spcAft>
              <a:buNone/>
            </a:pPr>
            <a:r>
              <a:rPr lang="en-US" sz="1050" dirty="0" smtClean="0">
                <a:solidFill>
                  <a:schemeClr val="tx1"/>
                </a:solidFill>
                <a:ea typeface="Open Sans Light" pitchFamily="34" charset="0"/>
                <a:cs typeface="Open Sans Light" pitchFamily="34" charset="0"/>
              </a:rPr>
              <a:t>No warranties are made, either express or implied, with regard to the contents of this work, its merchantability, or fitness for a particular use. American Megatrends assumes no responsibility for errors and omissions or for the uses made of the material contained herein or reader decisions based on such use.</a:t>
            </a:r>
          </a:p>
          <a:p>
            <a:pPr marL="215989" indent="-215989" eaLnBrk="1" hangingPunct="1">
              <a:lnSpc>
                <a:spcPct val="80000"/>
              </a:lnSpc>
            </a:pPr>
            <a:endParaRPr lang="en-US" sz="1000" dirty="0" smtClean="0">
              <a:solidFill>
                <a:schemeClr val="tx1"/>
              </a:solidFill>
              <a:ea typeface="Open Sans Light" pitchFamily="34" charset="0"/>
              <a:cs typeface="Open Sans Light" pitchFamily="34" charset="0"/>
            </a:endParaRPr>
          </a:p>
          <a:p>
            <a:pPr marL="342882" indent="-342882" algn="l" defTabSz="914354" rtl="0" eaLnBrk="1" fontAlgn="base" latinLnBrk="0" hangingPunct="1">
              <a:lnSpc>
                <a:spcPct val="80000"/>
              </a:lnSpc>
              <a:spcBef>
                <a:spcPct val="20000"/>
              </a:spcBef>
              <a:spcAft>
                <a:spcPct val="0"/>
              </a:spcAft>
              <a:buFontTx/>
              <a:buNone/>
            </a:pPr>
            <a:r>
              <a:rPr lang="en-US" sz="1200" b="1" kern="1200" dirty="0" smtClean="0">
                <a:solidFill>
                  <a:schemeClr val="tx1"/>
                </a:solidFill>
                <a:ea typeface="Open Sans" pitchFamily="34" charset="0"/>
                <a:cs typeface="Open Sans" pitchFamily="34" charset="0"/>
              </a:rPr>
              <a:t>Trademark </a:t>
            </a:r>
            <a:r>
              <a:rPr lang="en-US" sz="1200" b="1" kern="1200" dirty="0">
                <a:solidFill>
                  <a:schemeClr val="tx1"/>
                </a:solidFill>
                <a:ea typeface="Open Sans" pitchFamily="34" charset="0"/>
                <a:cs typeface="Open Sans" pitchFamily="34" charset="0"/>
              </a:rPr>
              <a:t>and Copyright Acknowledgments</a:t>
            </a:r>
          </a:p>
          <a:p>
            <a:pPr marL="0" indent="0" eaLnBrk="1" hangingPunct="1">
              <a:lnSpc>
                <a:spcPct val="150000"/>
              </a:lnSpc>
              <a:spcBef>
                <a:spcPts val="0"/>
              </a:spcBef>
              <a:spcAft>
                <a:spcPts val="600"/>
              </a:spcAft>
              <a:buNone/>
            </a:pPr>
            <a:r>
              <a:rPr lang="en-US" sz="1050" dirty="0" smtClean="0">
                <a:solidFill>
                  <a:schemeClr val="tx1"/>
                </a:solidFill>
                <a:ea typeface="Open Sans Light" pitchFamily="34" charset="0"/>
                <a:cs typeface="Open Sans Light" pitchFamily="34" charset="0"/>
              </a:rPr>
              <a:t>Copyright ©2015 American Megatrends, Inc. All Rights Reserved.</a:t>
            </a:r>
            <a:br>
              <a:rPr lang="en-US" sz="1050" dirty="0" smtClean="0">
                <a:solidFill>
                  <a:schemeClr val="tx1"/>
                </a:solidFill>
                <a:ea typeface="Open Sans Light" pitchFamily="34" charset="0"/>
                <a:cs typeface="Open Sans Light" pitchFamily="34" charset="0"/>
              </a:rPr>
            </a:br>
            <a:r>
              <a:rPr lang="en-US" sz="1050" dirty="0" smtClean="0">
                <a:solidFill>
                  <a:schemeClr val="tx1"/>
                </a:solidFill>
                <a:ea typeface="Open Sans Light" pitchFamily="34" charset="0"/>
                <a:cs typeface="Open Sans Light" pitchFamily="34" charset="0"/>
              </a:rPr>
              <a:t>American Megatrends, Inc., 5555 Oakbrook Parkway, Building 200, Norcross, GA 30093, USA</a:t>
            </a:r>
            <a:br>
              <a:rPr lang="en-US" sz="1050" dirty="0" smtClean="0">
                <a:solidFill>
                  <a:schemeClr val="tx1"/>
                </a:solidFill>
                <a:ea typeface="Open Sans Light" pitchFamily="34" charset="0"/>
                <a:cs typeface="Open Sans Light" pitchFamily="34" charset="0"/>
              </a:rPr>
            </a:br>
            <a:r>
              <a:rPr lang="en-US" sz="1050" dirty="0" smtClean="0">
                <a:solidFill>
                  <a:schemeClr val="tx1"/>
                </a:solidFill>
                <a:ea typeface="Open Sans Light" pitchFamily="34" charset="0"/>
                <a:cs typeface="Open Sans Light" pitchFamily="34" charset="0"/>
              </a:rPr>
              <a:t>All product names used in this publication are for identification purposes only and are trademarks of their respective Companies</a:t>
            </a:r>
            <a:r>
              <a:rPr lang="en-US" sz="1100" dirty="0" smtClean="0">
                <a:solidFill>
                  <a:schemeClr val="tx1"/>
                </a:solidFill>
                <a:ea typeface="Open Sans Light" pitchFamily="34" charset="0"/>
                <a:cs typeface="Open Sans Light" pitchFamily="34" charset="0"/>
              </a:rPr>
              <a:t>.</a:t>
            </a:r>
          </a:p>
        </p:txBody>
      </p:sp>
    </p:spTree>
    <p:extLst>
      <p:ext uri="{BB962C8B-B14F-4D97-AF65-F5344CB8AC3E}">
        <p14:creationId xmlns:p14="http://schemas.microsoft.com/office/powerpoint/2010/main" val="1930469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4343" y="0"/>
            <a:ext cx="9521372" cy="6832825"/>
          </a:xfrm>
          <a:prstGeom prst="rect">
            <a:avLst/>
          </a:prstGeom>
        </p:spPr>
      </p:pic>
    </p:spTree>
    <p:extLst>
      <p:ext uri="{BB962C8B-B14F-4D97-AF65-F5344CB8AC3E}">
        <p14:creationId xmlns:p14="http://schemas.microsoft.com/office/powerpoint/2010/main" val="39344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0"/>
          </p:nvPr>
        </p:nvSpPr>
        <p:spPr/>
        <p:txBody>
          <a:bodyPr>
            <a:noAutofit/>
          </a:bodyPr>
          <a:lstStyle/>
          <a:p>
            <a:pPr algn="just">
              <a:lnSpc>
                <a:spcPct val="120000"/>
              </a:lnSpc>
            </a:pPr>
            <a:r>
              <a:rPr lang="en-US" sz="1800" dirty="0"/>
              <a:t>“Big data” encompass a wide range of the tremendous data generated from various sources such as mobile devices, digital repositories, and enterprise applications. </a:t>
            </a:r>
            <a:endParaRPr lang="en-US" sz="1800" dirty="0" smtClean="0"/>
          </a:p>
          <a:p>
            <a:pPr algn="just">
              <a:lnSpc>
                <a:spcPct val="120000"/>
              </a:lnSpc>
            </a:pPr>
            <a:r>
              <a:rPr lang="en-US" sz="1800" dirty="0" smtClean="0"/>
              <a:t>The </a:t>
            </a:r>
            <a:r>
              <a:rPr lang="en-US" sz="1800" dirty="0"/>
              <a:t>data can be structured as well as unstructured. </a:t>
            </a:r>
            <a:endParaRPr lang="en-US" sz="1800" dirty="0" smtClean="0"/>
          </a:p>
          <a:p>
            <a:pPr algn="just">
              <a:lnSpc>
                <a:spcPct val="120000"/>
              </a:lnSpc>
            </a:pPr>
            <a:r>
              <a:rPr lang="en-US" sz="1800" dirty="0" smtClean="0"/>
              <a:t>It</a:t>
            </a:r>
            <a:r>
              <a:rPr lang="en-US" sz="1800" dirty="0"/>
              <a:t> ranges from terabytes—10^12 bytes—to even </a:t>
            </a:r>
            <a:r>
              <a:rPr lang="en-US" sz="1800" dirty="0" err="1"/>
              <a:t>exabytes</a:t>
            </a:r>
            <a:r>
              <a:rPr lang="en-US" sz="1800" dirty="0"/>
              <a:t>—10^18 bytes. </a:t>
            </a:r>
            <a:endParaRPr lang="en-US" sz="1800" dirty="0" smtClean="0"/>
          </a:p>
          <a:p>
            <a:pPr algn="just">
              <a:lnSpc>
                <a:spcPct val="120000"/>
              </a:lnSpc>
            </a:pPr>
            <a:r>
              <a:rPr lang="en-US" sz="1800" dirty="0" smtClean="0"/>
              <a:t>Facebook </a:t>
            </a:r>
            <a:r>
              <a:rPr lang="en-US" sz="1800" dirty="0"/>
              <a:t>(FB) gets ~10 million new photos uploaded every hour and Google (GOOG) processes over 24 </a:t>
            </a:r>
            <a:r>
              <a:rPr lang="en-US" sz="1800" dirty="0" err="1"/>
              <a:t>petaBbytes</a:t>
            </a:r>
            <a:r>
              <a:rPr lang="en-US" sz="1800" dirty="0"/>
              <a:t> of data every day. </a:t>
            </a:r>
            <a:endParaRPr lang="en-US" sz="1800" dirty="0" smtClean="0"/>
          </a:p>
          <a:p>
            <a:pPr algn="just">
              <a:lnSpc>
                <a:spcPct val="120000"/>
              </a:lnSpc>
            </a:pPr>
            <a:r>
              <a:rPr lang="en-US" sz="1800" dirty="0" smtClean="0"/>
              <a:t>Twitter </a:t>
            </a:r>
            <a:r>
              <a:rPr lang="en-US" sz="1800" dirty="0"/>
              <a:t>(TWTR) tweets ~400 million tweets per day. </a:t>
            </a:r>
            <a:endParaRPr lang="en-US" sz="1800" dirty="0" smtClean="0"/>
          </a:p>
          <a:p>
            <a:pPr marL="0" indent="0" algn="r">
              <a:lnSpc>
                <a:spcPct val="120000"/>
              </a:lnSpc>
              <a:buNone/>
            </a:pPr>
            <a:r>
              <a:rPr lang="en-US" sz="1800" dirty="0" smtClean="0"/>
              <a:t>Source: </a:t>
            </a:r>
            <a:r>
              <a:rPr lang="en-US" sz="1800" dirty="0" smtClean="0">
                <a:hlinkClick r:id="rId2"/>
              </a:rPr>
              <a:t>http</a:t>
            </a:r>
            <a:r>
              <a:rPr lang="en-US" sz="1800" dirty="0">
                <a:hlinkClick r:id="rId2"/>
              </a:rPr>
              <a:t>://marketrealist.com/2014/07/traditional-database-systems-fail-support-big-data</a:t>
            </a:r>
            <a:r>
              <a:rPr lang="en-US" sz="1800" dirty="0" smtClean="0">
                <a:hlinkClick r:id="rId2"/>
              </a:rPr>
              <a:t>/</a:t>
            </a:r>
            <a:r>
              <a:rPr lang="en-US" sz="1800" dirty="0" smtClean="0"/>
              <a:t>  </a:t>
            </a:r>
            <a:endParaRPr lang="en-US" sz="1800" dirty="0"/>
          </a:p>
        </p:txBody>
      </p:sp>
    </p:spTree>
    <p:extLst>
      <p:ext uri="{BB962C8B-B14F-4D97-AF65-F5344CB8AC3E}">
        <p14:creationId xmlns:p14="http://schemas.microsoft.com/office/powerpoint/2010/main" val="81033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data projections</a:t>
            </a:r>
            <a:endParaRPr lang="en-US" dirty="0"/>
          </a:p>
        </p:txBody>
      </p:sp>
      <p:pic>
        <p:nvPicPr>
          <p:cNvPr id="5" name="Content Placeholder 4" descr="InternetofThingsDataExplosion.jpg"/>
          <p:cNvPicPr>
            <a:picLocks noGrp="1" noChangeAspect="1"/>
          </p:cNvPicPr>
          <p:nvPr>
            <p:ph idx="10"/>
          </p:nvPr>
        </p:nvPicPr>
        <p:blipFill>
          <a:blip r:embed="rId2">
            <a:extLst>
              <a:ext uri="{28A0092B-C50C-407E-A947-70E740481C1C}">
                <a14:useLocalDpi xmlns:a14="http://schemas.microsoft.com/office/drawing/2010/main" val="0"/>
              </a:ext>
            </a:extLst>
          </a:blip>
          <a:srcRect l="-4490" r="-4490"/>
          <a:stretch>
            <a:fillRect/>
          </a:stretch>
        </p:blipFill>
        <p:spPr/>
      </p:pic>
    </p:spTree>
    <p:extLst>
      <p:ext uri="{BB962C8B-B14F-4D97-AF65-F5344CB8AC3E}">
        <p14:creationId xmlns:p14="http://schemas.microsoft.com/office/powerpoint/2010/main" val="2766860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Traditional databases won’t work?</a:t>
            </a:r>
            <a:endParaRPr lang="en-US" dirty="0"/>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3719757919"/>
              </p:ext>
            </p:extLst>
          </p:nvPr>
        </p:nvGraphicFramePr>
        <p:xfrm>
          <a:off x="841375" y="1333500"/>
          <a:ext cx="5264150" cy="4986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1"/>
          </p:nvPr>
        </p:nvSpPr>
        <p:spPr/>
        <p:txBody>
          <a:bodyPr/>
          <a:lstStyle/>
          <a:p>
            <a:pPr algn="just">
              <a:lnSpc>
                <a:spcPct val="120000"/>
              </a:lnSpc>
            </a:pPr>
            <a:r>
              <a:rPr lang="en-US" sz="2000" dirty="0" smtClean="0"/>
              <a:t>Handling high volume of data even with storage table partitions becomes difficult. </a:t>
            </a:r>
          </a:p>
          <a:p>
            <a:pPr algn="just">
              <a:lnSpc>
                <a:spcPct val="120000"/>
              </a:lnSpc>
            </a:pPr>
            <a:r>
              <a:rPr lang="en-US" sz="2000" dirty="0" smtClean="0"/>
              <a:t>Data is from varied sources like email, tweets, news articles, notes, etc.. Hence, putting structure for everything is not possible. RDBMS has inherent weakness in handling text &amp; blob data</a:t>
            </a:r>
            <a:endParaRPr lang="en-US" dirty="0" smtClean="0"/>
          </a:p>
          <a:p>
            <a:pPr algn="just">
              <a:lnSpc>
                <a:spcPct val="120000"/>
              </a:lnSpc>
            </a:pPr>
            <a:r>
              <a:rPr lang="en-US" sz="2000" dirty="0" smtClean="0"/>
              <a:t>Velocity is a key issue, RDBMS are targeted for retention &amp; atomicity than for rapid growth. </a:t>
            </a:r>
          </a:p>
        </p:txBody>
      </p:sp>
    </p:spTree>
    <p:extLst>
      <p:ext uri="{BB962C8B-B14F-4D97-AF65-F5344CB8AC3E}">
        <p14:creationId xmlns:p14="http://schemas.microsoft.com/office/powerpoint/2010/main" val="234679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on distributed database &amp; computing</a:t>
            </a:r>
            <a:r>
              <a:rPr lang="is-IS" dirty="0" smtClean="0"/>
              <a:t>…</a:t>
            </a:r>
            <a:endParaRPr lang="en-US" dirty="0"/>
          </a:p>
        </p:txBody>
      </p:sp>
      <p:sp>
        <p:nvSpPr>
          <p:cNvPr id="3" name="Content Placeholder 2"/>
          <p:cNvSpPr>
            <a:spLocks noGrp="1"/>
          </p:cNvSpPr>
          <p:nvPr>
            <p:ph idx="10"/>
          </p:nvPr>
        </p:nvSpPr>
        <p:spPr>
          <a:xfrm>
            <a:off x="840922" y="1323975"/>
            <a:ext cx="10878831" cy="4987017"/>
          </a:xfrm>
        </p:spPr>
        <p:txBody>
          <a:bodyPr>
            <a:noAutofit/>
          </a:bodyPr>
          <a:lstStyle/>
          <a:p>
            <a:pPr algn="just">
              <a:lnSpc>
                <a:spcPct val="100000"/>
              </a:lnSpc>
              <a:spcBef>
                <a:spcPts val="600"/>
              </a:spcBef>
              <a:spcAft>
                <a:spcPts val="600"/>
              </a:spcAft>
            </a:pPr>
            <a:r>
              <a:rPr lang="en-US" dirty="0"/>
              <a:t>World moves too fast and weird types of data gets generated which does not allow a organization to spend 6 months writing a SQL schema for a problem and changing it every week (ex: Medical data from an IOT device)</a:t>
            </a:r>
            <a:r>
              <a:rPr lang="en-US" dirty="0" smtClean="0"/>
              <a:t>.</a:t>
            </a:r>
            <a:endParaRPr lang="en-US" dirty="0"/>
          </a:p>
          <a:p>
            <a:pPr algn="just">
              <a:lnSpc>
                <a:spcPct val="100000"/>
              </a:lnSpc>
              <a:spcBef>
                <a:spcPts val="600"/>
              </a:spcBef>
              <a:spcAft>
                <a:spcPts val="600"/>
              </a:spcAft>
            </a:pPr>
            <a:r>
              <a:rPr lang="en-US" dirty="0" smtClean="0"/>
              <a:t>Enter </a:t>
            </a:r>
            <a:r>
              <a:rPr lang="en-US" dirty="0" err="1" smtClean="0"/>
              <a:t>NoSql</a:t>
            </a:r>
            <a:r>
              <a:rPr lang="en-US" dirty="0" smtClean="0"/>
              <a:t> databases with its schema</a:t>
            </a:r>
            <a:r>
              <a:rPr lang="en-US" dirty="0"/>
              <a:t>-less design, ability to store in-memory data structures of the application directly, works very well on clusters and the ability to encapsulate databases with application and </a:t>
            </a:r>
            <a:r>
              <a:rPr lang="en-US" dirty="0" smtClean="0"/>
              <a:t>web-services. </a:t>
            </a:r>
            <a:endParaRPr lang="en-US" dirty="0"/>
          </a:p>
          <a:p>
            <a:pPr algn="just">
              <a:lnSpc>
                <a:spcPct val="100000"/>
              </a:lnSpc>
              <a:spcBef>
                <a:spcPts val="600"/>
              </a:spcBef>
              <a:spcAft>
                <a:spcPts val="600"/>
              </a:spcAft>
            </a:pPr>
            <a:r>
              <a:rPr lang="en-US" dirty="0"/>
              <a:t>In most cases the data needs to be processed as and when it comes into the server (ex: </a:t>
            </a:r>
            <a:r>
              <a:rPr lang="en-US" dirty="0" err="1"/>
              <a:t>Geofence</a:t>
            </a:r>
            <a:r>
              <a:rPr lang="en-US" dirty="0"/>
              <a:t> alert for a Vehicle)</a:t>
            </a:r>
            <a:r>
              <a:rPr lang="en-US" dirty="0" smtClean="0"/>
              <a:t>.</a:t>
            </a:r>
          </a:p>
          <a:p>
            <a:pPr algn="just">
              <a:lnSpc>
                <a:spcPct val="100000"/>
              </a:lnSpc>
              <a:spcBef>
                <a:spcPts val="600"/>
              </a:spcBef>
              <a:spcAft>
                <a:spcPts val="600"/>
              </a:spcAft>
            </a:pPr>
            <a:r>
              <a:rPr lang="en-US" dirty="0" smtClean="0"/>
              <a:t>Enter streaming connectors (Apache Storm/Spark streaming) which allows the ability to process data from multiple IOT devices in real-time across distributed data processing clusters</a:t>
            </a:r>
            <a:endParaRPr lang="en-US" dirty="0"/>
          </a:p>
        </p:txBody>
      </p:sp>
    </p:spTree>
    <p:extLst>
      <p:ext uri="{BB962C8B-B14F-4D97-AF65-F5344CB8AC3E}">
        <p14:creationId xmlns:p14="http://schemas.microsoft.com/office/powerpoint/2010/main" val="351291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 Machine Learning</a:t>
            </a:r>
            <a:endParaRPr lang="en-US" dirty="0"/>
          </a:p>
        </p:txBody>
      </p:sp>
      <p:sp>
        <p:nvSpPr>
          <p:cNvPr id="3" name="Content Placeholder 2"/>
          <p:cNvSpPr>
            <a:spLocks noGrp="1"/>
          </p:cNvSpPr>
          <p:nvPr>
            <p:ph idx="1"/>
          </p:nvPr>
        </p:nvSpPr>
        <p:spPr/>
        <p:txBody>
          <a:bodyPr/>
          <a:lstStyle/>
          <a:p>
            <a:r>
              <a:rPr lang="en-US" dirty="0"/>
              <a:t>DATA TO ACTIONABLE REPORTS (Knowledge/Wisdom)</a:t>
            </a:r>
          </a:p>
        </p:txBody>
      </p:sp>
    </p:spTree>
    <p:extLst>
      <p:ext uri="{BB962C8B-B14F-4D97-AF65-F5344CB8AC3E}">
        <p14:creationId xmlns:p14="http://schemas.microsoft.com/office/powerpoint/2010/main" val="2134956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and Machine Learning </a:t>
            </a:r>
            <a:r>
              <a:rPr lang="is-IS" dirty="0" smtClean="0"/>
              <a:t>…</a:t>
            </a:r>
            <a:endParaRPr lang="en-US" dirty="0"/>
          </a:p>
        </p:txBody>
      </p:sp>
      <p:sp>
        <p:nvSpPr>
          <p:cNvPr id="3" name="Content Placeholder 2"/>
          <p:cNvSpPr>
            <a:spLocks noGrp="1"/>
          </p:cNvSpPr>
          <p:nvPr>
            <p:ph idx="10"/>
          </p:nvPr>
        </p:nvSpPr>
        <p:spPr>
          <a:xfrm>
            <a:off x="840922" y="1323975"/>
            <a:ext cx="11136055" cy="4987017"/>
          </a:xfrm>
        </p:spPr>
        <p:txBody>
          <a:bodyPr>
            <a:noAutofit/>
          </a:bodyPr>
          <a:lstStyle/>
          <a:p>
            <a:pPr marL="285750" indent="-285750" algn="just">
              <a:lnSpc>
                <a:spcPct val="120000"/>
              </a:lnSpc>
              <a:spcBef>
                <a:spcPts val="600"/>
              </a:spcBef>
              <a:spcAft>
                <a:spcPts val="600"/>
              </a:spcAft>
              <a:buFont typeface="Arial"/>
              <a:buChar char="•"/>
            </a:pPr>
            <a:r>
              <a:rPr lang="en-US" sz="2000" dirty="0"/>
              <a:t>What is Machine Learning? Ability of computers to learn and solve problems</a:t>
            </a:r>
            <a:r>
              <a:rPr lang="en-US" sz="2000" dirty="0" smtClean="0"/>
              <a:t>.</a:t>
            </a:r>
            <a:endParaRPr lang="en-US" sz="2000" dirty="0"/>
          </a:p>
          <a:p>
            <a:pPr marL="285750" indent="-285750" algn="just">
              <a:lnSpc>
                <a:spcPct val="120000"/>
              </a:lnSpc>
              <a:spcBef>
                <a:spcPts val="600"/>
              </a:spcBef>
              <a:spcAft>
                <a:spcPts val="600"/>
              </a:spcAft>
              <a:buFont typeface="Arial"/>
              <a:buChar char="•"/>
            </a:pPr>
            <a:r>
              <a:rPr lang="en-US" sz="2000" dirty="0"/>
              <a:t>When to use Machine Learning? If writing a series of ‘if-else’  loops does not solve a problem. </a:t>
            </a:r>
          </a:p>
          <a:p>
            <a:pPr marL="285750" indent="-285750" algn="just">
              <a:lnSpc>
                <a:spcPct val="120000"/>
              </a:lnSpc>
              <a:spcBef>
                <a:spcPts val="600"/>
              </a:spcBef>
              <a:spcAft>
                <a:spcPts val="600"/>
              </a:spcAft>
              <a:buFont typeface="Arial"/>
              <a:buChar char="•"/>
            </a:pPr>
            <a:r>
              <a:rPr lang="en-US" sz="2000" dirty="0"/>
              <a:t>How it works? To simplify, in general Machine learning models have something called as classifier. The classifier in-turn is nothing more than some form of gradient decent function tied with a probability distribution curve to figure out if a new data fits within one of many possible conditions based on training data.  </a:t>
            </a:r>
          </a:p>
          <a:p>
            <a:pPr marL="285750" indent="-285750" algn="just">
              <a:lnSpc>
                <a:spcPct val="120000"/>
              </a:lnSpc>
              <a:spcBef>
                <a:spcPts val="600"/>
              </a:spcBef>
              <a:spcAft>
                <a:spcPts val="600"/>
              </a:spcAft>
              <a:buFont typeface="Arial"/>
              <a:buChar char="•"/>
            </a:pPr>
            <a:r>
              <a:rPr lang="en-US" sz="2000" dirty="0"/>
              <a:t>What is Analytics ? Taking some data and making value out of the same</a:t>
            </a:r>
            <a:r>
              <a:rPr lang="en-US" sz="2000" dirty="0" smtClean="0"/>
              <a:t>.</a:t>
            </a:r>
            <a:endParaRPr lang="en-US" sz="2000" dirty="0"/>
          </a:p>
          <a:p>
            <a:pPr marL="285750" indent="-285750" algn="just">
              <a:lnSpc>
                <a:spcPct val="120000"/>
              </a:lnSpc>
              <a:spcBef>
                <a:spcPts val="600"/>
              </a:spcBef>
              <a:spcAft>
                <a:spcPts val="600"/>
              </a:spcAft>
              <a:buFont typeface="Arial"/>
              <a:buChar char="•"/>
            </a:pPr>
            <a:r>
              <a:rPr lang="en-US" sz="2000" dirty="0"/>
              <a:t>Types of Analytics: </a:t>
            </a:r>
            <a:r>
              <a:rPr lang="en-US" sz="2000" dirty="0" smtClean="0"/>
              <a:t>Descriptive</a:t>
            </a:r>
            <a:r>
              <a:rPr lang="en-US" sz="2000" dirty="0"/>
              <a:t>, Predictive, Sentiment and Prescriptive. Except for descriptive analytics, other types would generally use some Machine learning algorithm</a:t>
            </a:r>
            <a:r>
              <a:rPr lang="en-US" sz="2000" dirty="0" smtClean="0"/>
              <a:t>.</a:t>
            </a:r>
            <a:endParaRPr lang="en-US" sz="2000" dirty="0"/>
          </a:p>
          <a:p>
            <a:pPr marL="285750" indent="-285750" algn="just">
              <a:lnSpc>
                <a:spcPct val="120000"/>
              </a:lnSpc>
              <a:spcBef>
                <a:spcPts val="600"/>
              </a:spcBef>
              <a:spcAft>
                <a:spcPts val="600"/>
              </a:spcAft>
              <a:buFont typeface="Arial"/>
              <a:buChar char="•"/>
            </a:pPr>
            <a:r>
              <a:rPr lang="en-US" sz="2000" dirty="0"/>
              <a:t>Have you used it anywhere except for Social networks? Quite a few like Health Diagnosis, </a:t>
            </a:r>
            <a:r>
              <a:rPr lang="en-US" sz="2000" dirty="0" smtClean="0"/>
              <a:t>Pedometer.. etc</a:t>
            </a:r>
            <a:r>
              <a:rPr lang="en-US" sz="2000" dirty="0"/>
              <a:t>.</a:t>
            </a:r>
          </a:p>
          <a:p>
            <a:pPr>
              <a:lnSpc>
                <a:spcPct val="120000"/>
              </a:lnSpc>
              <a:spcBef>
                <a:spcPts val="600"/>
              </a:spcBef>
              <a:spcAft>
                <a:spcPts val="600"/>
              </a:spcAft>
            </a:pPr>
            <a:endParaRPr lang="en-US" sz="2000" dirty="0"/>
          </a:p>
        </p:txBody>
      </p:sp>
    </p:spTree>
    <p:extLst>
      <p:ext uri="{BB962C8B-B14F-4D97-AF65-F5344CB8AC3E}">
        <p14:creationId xmlns:p14="http://schemas.microsoft.com/office/powerpoint/2010/main" val="1394097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dri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652" y="2040295"/>
            <a:ext cx="2032000" cy="1143000"/>
          </a:xfrm>
          <a:prstGeom prst="rect">
            <a:avLst/>
          </a:prstGeom>
        </p:spPr>
      </p:pic>
      <p:sp>
        <p:nvSpPr>
          <p:cNvPr id="5" name="Cloud 4"/>
          <p:cNvSpPr/>
          <p:nvPr/>
        </p:nvSpPr>
        <p:spPr>
          <a:xfrm>
            <a:off x="7590160" y="1642746"/>
            <a:ext cx="4068349" cy="177429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Cloud, Machine Learning</a:t>
            </a:r>
            <a:endParaRPr lang="en-US" dirty="0"/>
          </a:p>
        </p:txBody>
      </p:sp>
      <p:pic>
        <p:nvPicPr>
          <p:cNvPr id="6" name="Picture 5" descr="AMI VitalsFit UrineAnalyz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43" y="1600345"/>
            <a:ext cx="3896491" cy="2191776"/>
          </a:xfrm>
          <a:prstGeom prst="rect">
            <a:avLst/>
          </a:prstGeom>
        </p:spPr>
      </p:pic>
      <p:cxnSp>
        <p:nvCxnSpPr>
          <p:cNvPr id="8" name="Straight Arrow Connector 7"/>
          <p:cNvCxnSpPr/>
          <p:nvPr/>
        </p:nvCxnSpPr>
        <p:spPr>
          <a:xfrm>
            <a:off x="3618459" y="2661443"/>
            <a:ext cx="14613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272138" y="2688985"/>
            <a:ext cx="109868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78344" y="4053048"/>
            <a:ext cx="3664849" cy="1323439"/>
          </a:xfrm>
          <a:prstGeom prst="rect">
            <a:avLst/>
          </a:prstGeom>
          <a:noFill/>
          <a:ln>
            <a:solidFill>
              <a:schemeClr val="tx1"/>
            </a:solidFill>
          </a:ln>
        </p:spPr>
        <p:txBody>
          <a:bodyPr wrap="square" rtlCol="0">
            <a:spAutoFit/>
          </a:bodyPr>
          <a:lstStyle/>
          <a:p>
            <a:pPr marL="285750" indent="-285750">
              <a:buFont typeface="Arial"/>
              <a:buChar char="•"/>
            </a:pPr>
            <a:r>
              <a:rPr lang="en-US" sz="1600" dirty="0" smtClean="0"/>
              <a:t>AMI </a:t>
            </a:r>
            <a:r>
              <a:rPr lang="en-US" sz="1600" dirty="0" err="1" smtClean="0"/>
              <a:t>VitalsFit</a:t>
            </a:r>
            <a:r>
              <a:rPr lang="en-US" sz="1600" dirty="0" smtClean="0"/>
              <a:t> (IOT Sensor)</a:t>
            </a:r>
          </a:p>
          <a:p>
            <a:pPr marL="285750" indent="-285750">
              <a:buFont typeface="Arial"/>
              <a:buChar char="•"/>
            </a:pPr>
            <a:r>
              <a:rPr lang="en-US" sz="1600" dirty="0" smtClean="0"/>
              <a:t>Customized Linux running on Arm Processor</a:t>
            </a:r>
          </a:p>
          <a:p>
            <a:pPr marL="285750" indent="-285750">
              <a:buFont typeface="Arial"/>
              <a:buChar char="•"/>
            </a:pPr>
            <a:r>
              <a:rPr lang="en-US" sz="1600" dirty="0" smtClean="0"/>
              <a:t>Takes Picture of Urine Sample on the strip for detecting conditions</a:t>
            </a:r>
            <a:endParaRPr lang="en-US" sz="1600" dirty="0"/>
          </a:p>
        </p:txBody>
      </p:sp>
      <p:sp>
        <p:nvSpPr>
          <p:cNvPr id="15" name="TextBox 14"/>
          <p:cNvSpPr txBox="1"/>
          <p:nvPr/>
        </p:nvSpPr>
        <p:spPr>
          <a:xfrm>
            <a:off x="4174833" y="3792121"/>
            <a:ext cx="3618768" cy="2308324"/>
          </a:xfrm>
          <a:prstGeom prst="rect">
            <a:avLst/>
          </a:prstGeom>
          <a:noFill/>
          <a:ln>
            <a:solidFill>
              <a:srgbClr val="008000"/>
            </a:solidFill>
          </a:ln>
        </p:spPr>
        <p:txBody>
          <a:bodyPr wrap="square" rtlCol="0">
            <a:spAutoFit/>
          </a:bodyPr>
          <a:lstStyle/>
          <a:p>
            <a:pPr marL="285750" indent="-285750">
              <a:buFont typeface="Arial"/>
              <a:buChar char="•"/>
            </a:pPr>
            <a:r>
              <a:rPr lang="en-US" sz="1600" dirty="0" smtClean="0"/>
              <a:t>Aggregator (Android based Phone/Tablet)</a:t>
            </a:r>
          </a:p>
          <a:p>
            <a:pPr marL="285750" indent="-285750">
              <a:buFont typeface="Arial"/>
              <a:buChar char="•"/>
            </a:pPr>
            <a:r>
              <a:rPr lang="en-US" sz="1600" dirty="0" smtClean="0"/>
              <a:t>Runs Application with AMI Vitals SDK</a:t>
            </a:r>
          </a:p>
          <a:p>
            <a:pPr marL="285750" indent="-285750">
              <a:buFont typeface="Arial"/>
              <a:buChar char="•"/>
            </a:pPr>
            <a:r>
              <a:rPr lang="en-US" sz="1600" dirty="0" smtClean="0"/>
              <a:t>Gets the Images from </a:t>
            </a:r>
            <a:r>
              <a:rPr lang="en-US" sz="1600" dirty="0" err="1" smtClean="0"/>
              <a:t>VitalsFit</a:t>
            </a:r>
            <a:r>
              <a:rPr lang="en-US" sz="1600" dirty="0" smtClean="0"/>
              <a:t> Device</a:t>
            </a:r>
          </a:p>
          <a:p>
            <a:pPr marL="285750" indent="-285750">
              <a:buFont typeface="Arial"/>
              <a:buChar char="•"/>
            </a:pPr>
            <a:r>
              <a:rPr lang="en-US" sz="1600" dirty="0" smtClean="0"/>
              <a:t>Sends to Cloud for Machine Learning to detect conditions</a:t>
            </a:r>
          </a:p>
          <a:p>
            <a:pPr marL="285750" indent="-285750">
              <a:buFont typeface="Arial"/>
              <a:buChar char="•"/>
            </a:pPr>
            <a:r>
              <a:rPr lang="en-US" sz="1600" dirty="0" smtClean="0"/>
              <a:t>Runs algorithm to identify diseases</a:t>
            </a:r>
            <a:endParaRPr lang="en-US" sz="1600" dirty="0"/>
          </a:p>
        </p:txBody>
      </p:sp>
      <p:sp>
        <p:nvSpPr>
          <p:cNvPr id="16" name="TextBox 15"/>
          <p:cNvSpPr txBox="1"/>
          <p:nvPr/>
        </p:nvSpPr>
        <p:spPr>
          <a:xfrm>
            <a:off x="8535850" y="3792122"/>
            <a:ext cx="3122660" cy="1754327"/>
          </a:xfrm>
          <a:prstGeom prst="rect">
            <a:avLst/>
          </a:prstGeom>
          <a:noFill/>
          <a:ln>
            <a:solidFill>
              <a:srgbClr val="0000FF"/>
            </a:solidFill>
          </a:ln>
        </p:spPr>
        <p:txBody>
          <a:bodyPr wrap="square" rtlCol="0">
            <a:spAutoFit/>
          </a:bodyPr>
          <a:lstStyle/>
          <a:p>
            <a:pPr marL="285750" indent="-285750">
              <a:buFont typeface="Arial"/>
              <a:buChar char="•"/>
            </a:pPr>
            <a:r>
              <a:rPr lang="en-US" dirty="0" smtClean="0"/>
              <a:t>Apache Spark – Cluster Computing</a:t>
            </a:r>
          </a:p>
          <a:p>
            <a:pPr marL="285750" indent="-285750">
              <a:buFont typeface="Arial"/>
              <a:buChar char="•"/>
            </a:pPr>
            <a:r>
              <a:rPr lang="en-US" dirty="0" smtClean="0"/>
              <a:t>Big Data, Analytics</a:t>
            </a:r>
          </a:p>
          <a:p>
            <a:pPr marL="285750" indent="-285750">
              <a:buFont typeface="Arial"/>
              <a:buChar char="•"/>
            </a:pPr>
            <a:r>
              <a:rPr lang="en-US" dirty="0" smtClean="0"/>
              <a:t>Machine Learning Algorithm to detect Urine Analyzer Conditions</a:t>
            </a:r>
            <a:endParaRPr lang="en-US" dirty="0"/>
          </a:p>
        </p:txBody>
      </p:sp>
      <p:sp>
        <p:nvSpPr>
          <p:cNvPr id="17" name="Title 16"/>
          <p:cNvSpPr>
            <a:spLocks noGrp="1"/>
          </p:cNvSpPr>
          <p:nvPr>
            <p:ph type="title"/>
          </p:nvPr>
        </p:nvSpPr>
        <p:spPr/>
        <p:txBody>
          <a:bodyPr/>
          <a:lstStyle/>
          <a:p>
            <a:r>
              <a:rPr lang="en-US" dirty="0" smtClean="0"/>
              <a:t>IOT – SPARK – MACHINE LEARNING</a:t>
            </a:r>
            <a:endParaRPr lang="en-US" dirty="0"/>
          </a:p>
        </p:txBody>
      </p:sp>
      <p:pic>
        <p:nvPicPr>
          <p:cNvPr id="18" name="Picture 17" descr="AMI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4333" y="5997978"/>
            <a:ext cx="2942096" cy="751464"/>
          </a:xfrm>
          <a:prstGeom prst="rect">
            <a:avLst/>
          </a:prstGeom>
        </p:spPr>
      </p:pic>
    </p:spTree>
    <p:extLst>
      <p:ext uri="{BB962C8B-B14F-4D97-AF65-F5344CB8AC3E}">
        <p14:creationId xmlns:p14="http://schemas.microsoft.com/office/powerpoint/2010/main" val="2707247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Heart Condition detection</a:t>
            </a:r>
            <a:r>
              <a:rPr lang="is-IS" dirty="0" smtClean="0"/>
              <a:t>….</a:t>
            </a:r>
            <a:endParaRPr lang="en-US" dirty="0"/>
          </a:p>
        </p:txBody>
      </p:sp>
      <p:sp>
        <p:nvSpPr>
          <p:cNvPr id="3" name="Content Placeholder 2"/>
          <p:cNvSpPr>
            <a:spLocks noGrp="1"/>
          </p:cNvSpPr>
          <p:nvPr>
            <p:ph idx="10"/>
          </p:nvPr>
        </p:nvSpPr>
        <p:spPr>
          <a:xfrm>
            <a:off x="5417774" y="1323975"/>
            <a:ext cx="6462744" cy="4987017"/>
          </a:xfrm>
        </p:spPr>
        <p:txBody>
          <a:bodyPr>
            <a:normAutofit fontScale="92500"/>
          </a:bodyPr>
          <a:lstStyle/>
          <a:p>
            <a:pPr lvl="2" algn="just">
              <a:lnSpc>
                <a:spcPct val="110000"/>
              </a:lnSpc>
            </a:pPr>
            <a:r>
              <a:rPr lang="en-US" dirty="0" smtClean="0"/>
              <a:t>AMI </a:t>
            </a:r>
            <a:r>
              <a:rPr lang="en-US" dirty="0" err="1" smtClean="0"/>
              <a:t>VitalsFit</a:t>
            </a:r>
            <a:r>
              <a:rPr lang="en-US" dirty="0" smtClean="0"/>
              <a:t> device measures the users ECG waveform using a set of electrodes. </a:t>
            </a:r>
          </a:p>
          <a:p>
            <a:pPr lvl="2" algn="just">
              <a:lnSpc>
                <a:spcPct val="110000"/>
              </a:lnSpc>
            </a:pPr>
            <a:r>
              <a:rPr lang="en-US" dirty="0" smtClean="0"/>
              <a:t>Just displaying the raw waveform is not really useful for anyone except doctors. </a:t>
            </a:r>
          </a:p>
          <a:p>
            <a:pPr lvl="2" algn="just">
              <a:lnSpc>
                <a:spcPct val="110000"/>
              </a:lnSpc>
            </a:pPr>
            <a:r>
              <a:rPr lang="en-US" dirty="0" smtClean="0"/>
              <a:t>The software needed the ability to detect conditions like Atrial Fibrillation(</a:t>
            </a:r>
            <a:r>
              <a:rPr lang="en-US" dirty="0" err="1" smtClean="0"/>
              <a:t>Afib</a:t>
            </a:r>
            <a:r>
              <a:rPr lang="en-US" dirty="0" smtClean="0"/>
              <a:t>) which is a type of </a:t>
            </a:r>
            <a:r>
              <a:rPr lang="en-US" dirty="0"/>
              <a:t>common </a:t>
            </a:r>
            <a:r>
              <a:rPr lang="en-US" dirty="0" smtClean="0"/>
              <a:t>heart attack needing immediate attention. How to detect with a varying baselines, noises and interference ?</a:t>
            </a:r>
          </a:p>
          <a:p>
            <a:pPr lvl="2" algn="just">
              <a:lnSpc>
                <a:spcPct val="110000"/>
              </a:lnSpc>
            </a:pPr>
            <a:r>
              <a:rPr lang="en-US" dirty="0" smtClean="0"/>
              <a:t>At the same time false positives should be minimized as low as possible though given a choice it is better to have a false positive than a false negative. How to decide ?</a:t>
            </a:r>
          </a:p>
          <a:p>
            <a:pPr lvl="2" algn="just">
              <a:lnSpc>
                <a:spcPct val="110000"/>
              </a:lnSpc>
            </a:pPr>
            <a:r>
              <a:rPr lang="en-US" dirty="0" smtClean="0"/>
              <a:t>Principle component analysis (PCA) based machine learning techniques and Extreme machine learning models (ELM) to detect </a:t>
            </a:r>
            <a:r>
              <a:rPr lang="en-US" dirty="0" err="1" smtClean="0"/>
              <a:t>Afib</a:t>
            </a:r>
            <a:r>
              <a:rPr lang="en-US" dirty="0"/>
              <a:t> </a:t>
            </a:r>
            <a:r>
              <a:rPr lang="en-US" dirty="0" smtClean="0"/>
              <a:t> which showing a marked improvement in accuracy from 10% to 70% and improving. </a:t>
            </a:r>
          </a:p>
        </p:txBody>
      </p:sp>
      <p:pic>
        <p:nvPicPr>
          <p:cNvPr id="4" name="Picture 3" descr="AMI Vitals Fit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03" y="1620973"/>
            <a:ext cx="4675937" cy="3506953"/>
          </a:xfrm>
          <a:prstGeom prst="rect">
            <a:avLst/>
          </a:prstGeom>
        </p:spPr>
      </p:pic>
    </p:spTree>
    <p:extLst>
      <p:ext uri="{BB962C8B-B14F-4D97-AF65-F5344CB8AC3E}">
        <p14:creationId xmlns:p14="http://schemas.microsoft.com/office/powerpoint/2010/main" val="64431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AMI’s IOT Framework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9310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0875" y="564773"/>
            <a:ext cx="9285582" cy="2546162"/>
          </a:xfrm>
        </p:spPr>
        <p:txBody>
          <a:bodyPr>
            <a:normAutofit/>
          </a:bodyPr>
          <a:lstStyle/>
          <a:p>
            <a:r>
              <a:rPr lang="en-US" sz="3200" dirty="0" smtClean="0">
                <a:solidFill>
                  <a:srgbClr val="C00000"/>
                </a:solidFill>
                <a:latin typeface="Arial Narrow" panose="020B0606020202030204" pitchFamily="34" charset="0"/>
              </a:rPr>
              <a:t>The presentation is </a:t>
            </a:r>
            <a:r>
              <a:rPr lang="en-US" sz="3600" b="1" dirty="0" smtClean="0">
                <a:solidFill>
                  <a:srgbClr val="C00000"/>
                </a:solidFill>
                <a:latin typeface="Arial Narrow" panose="020B0606020202030204" pitchFamily="34" charset="0"/>
              </a:rPr>
              <a:t>not</a:t>
            </a:r>
            <a:r>
              <a:rPr lang="en-US" sz="3200" dirty="0" smtClean="0">
                <a:solidFill>
                  <a:srgbClr val="C00000"/>
                </a:solidFill>
                <a:latin typeface="Arial Narrow" panose="020B0606020202030204" pitchFamily="34" charset="0"/>
              </a:rPr>
              <a:t> about… </a:t>
            </a:r>
          </a:p>
          <a:p>
            <a:pPr marL="342900" indent="-342900">
              <a:lnSpc>
                <a:spcPct val="150000"/>
              </a:lnSpc>
              <a:buClr>
                <a:srgbClr val="0078D2"/>
              </a:buClr>
              <a:buFont typeface="Wingdings" panose="05000000000000000000" pitchFamily="2" charset="2"/>
              <a:buChar char="§"/>
            </a:pPr>
            <a:r>
              <a:rPr lang="en-US" sz="2400" dirty="0" err="1" smtClean="0">
                <a:solidFill>
                  <a:srgbClr val="C00000"/>
                </a:solidFill>
              </a:rPr>
              <a:t>SoC,Products</a:t>
            </a:r>
            <a:r>
              <a:rPr lang="en-US" sz="2400" dirty="0" smtClean="0">
                <a:solidFill>
                  <a:srgbClr val="C00000"/>
                </a:solidFill>
              </a:rPr>
              <a:t> &amp; tools used in this space.. </a:t>
            </a:r>
          </a:p>
          <a:p>
            <a:pPr marL="342900" indent="-342900">
              <a:lnSpc>
                <a:spcPct val="150000"/>
              </a:lnSpc>
              <a:buClr>
                <a:srgbClr val="0078D2"/>
              </a:buClr>
              <a:buFont typeface="Wingdings" panose="05000000000000000000" pitchFamily="2" charset="2"/>
              <a:buChar char="§"/>
            </a:pPr>
            <a:r>
              <a:rPr lang="en-US" sz="2400" dirty="0" smtClean="0">
                <a:solidFill>
                  <a:srgbClr val="C00000"/>
                </a:solidFill>
              </a:rPr>
              <a:t>Selling AMI products &amp; Services.. </a:t>
            </a:r>
          </a:p>
          <a:p>
            <a:endParaRPr lang="en-US" sz="2400" dirty="0"/>
          </a:p>
          <a:p>
            <a:endParaRPr lang="en-US" sz="2400" dirty="0"/>
          </a:p>
          <a:p>
            <a:endParaRPr lang="en-US" sz="2400" dirty="0" smtClean="0"/>
          </a:p>
          <a:p>
            <a:endParaRPr lang="en-US" sz="2400" dirty="0" smtClean="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588988" y="361572"/>
            <a:ext cx="5433679" cy="1858727"/>
          </a:xfrm>
          <a:prstGeom prst="rect">
            <a:avLst/>
          </a:prstGeom>
        </p:spPr>
      </p:pic>
      <p:sp>
        <p:nvSpPr>
          <p:cNvPr id="5" name="Rectangle 4"/>
          <p:cNvSpPr/>
          <p:nvPr/>
        </p:nvSpPr>
        <p:spPr>
          <a:xfrm>
            <a:off x="4758638" y="3844835"/>
            <a:ext cx="7128561" cy="1938992"/>
          </a:xfrm>
          <a:prstGeom prst="rect">
            <a:avLst/>
          </a:prstGeom>
        </p:spPr>
        <p:txBody>
          <a:bodyPr wrap="square">
            <a:spAutoFit/>
          </a:bodyPr>
          <a:lstStyle/>
          <a:p>
            <a:pPr algn="just"/>
            <a:r>
              <a:rPr lang="en-US" sz="2400" b="1" dirty="0" smtClean="0">
                <a:solidFill>
                  <a:srgbClr val="0088EE"/>
                </a:solidFill>
                <a:latin typeface="Arial Narrow" panose="020B0606020202030204" pitchFamily="34" charset="0"/>
              </a:rPr>
              <a:t>By </a:t>
            </a:r>
            <a:r>
              <a:rPr lang="en-US" sz="2400" b="1" dirty="0">
                <a:solidFill>
                  <a:srgbClr val="0088EE"/>
                </a:solidFill>
                <a:latin typeface="Arial Narrow" panose="020B0606020202030204" pitchFamily="34" charset="0"/>
              </a:rPr>
              <a:t>any means Sridharan Mani is not an expert in this subject </a:t>
            </a:r>
            <a:r>
              <a:rPr lang="en-US" sz="2400" b="1" dirty="0" smtClean="0">
                <a:solidFill>
                  <a:srgbClr val="0088EE"/>
                </a:solidFill>
                <a:latin typeface="Arial Narrow" panose="020B0606020202030204" pitchFamily="34" charset="0"/>
              </a:rPr>
              <a:t>and </a:t>
            </a:r>
            <a:r>
              <a:rPr lang="en-US" sz="2400" b="1" dirty="0">
                <a:solidFill>
                  <a:srgbClr val="0088EE"/>
                </a:solidFill>
                <a:latin typeface="Arial Narrow" panose="020B0606020202030204" pitchFamily="34" charset="0"/>
              </a:rPr>
              <a:t>is a </a:t>
            </a:r>
            <a:r>
              <a:rPr lang="en-US" sz="2400" b="1" dirty="0" smtClean="0">
                <a:solidFill>
                  <a:srgbClr val="0088EE"/>
                </a:solidFill>
                <a:latin typeface="Arial Narrow" panose="020B0606020202030204" pitchFamily="34" charset="0"/>
              </a:rPr>
              <a:t>learner, who </a:t>
            </a:r>
            <a:r>
              <a:rPr lang="en-US" sz="2400" b="1" dirty="0">
                <a:solidFill>
                  <a:srgbClr val="0088EE"/>
                </a:solidFill>
                <a:latin typeface="Arial Narrow" panose="020B0606020202030204" pitchFamily="34" charset="0"/>
              </a:rPr>
              <a:t>keeps </a:t>
            </a:r>
            <a:r>
              <a:rPr lang="en-US" sz="2400" b="1" dirty="0" smtClean="0">
                <a:solidFill>
                  <a:srgbClr val="0088EE"/>
                </a:solidFill>
                <a:latin typeface="Arial Narrow" panose="020B0606020202030204" pitchFamily="34" charset="0"/>
              </a:rPr>
              <a:t>exploring like you.</a:t>
            </a:r>
          </a:p>
          <a:p>
            <a:pPr algn="just"/>
            <a:endParaRPr lang="en-US" sz="2400" b="1" dirty="0">
              <a:solidFill>
                <a:srgbClr val="0088EE"/>
              </a:solidFill>
              <a:latin typeface="Arial Narrow" panose="020B0606020202030204" pitchFamily="34" charset="0"/>
            </a:endParaRPr>
          </a:p>
          <a:p>
            <a:pPr algn="just"/>
            <a:r>
              <a:rPr lang="en-US" sz="2400" b="1" dirty="0" smtClean="0">
                <a:solidFill>
                  <a:srgbClr val="0088EE"/>
                </a:solidFill>
                <a:latin typeface="Arial Narrow" panose="020B0606020202030204" pitchFamily="34" charset="0"/>
              </a:rPr>
              <a:t>This is a knowledge </a:t>
            </a:r>
            <a:r>
              <a:rPr lang="en-US" sz="2400" b="1" dirty="0">
                <a:solidFill>
                  <a:srgbClr val="0088EE"/>
                </a:solidFill>
                <a:latin typeface="Arial Narrow" panose="020B0606020202030204" pitchFamily="34" charset="0"/>
              </a:rPr>
              <a:t>sharing </a:t>
            </a:r>
            <a:r>
              <a:rPr lang="en-US" sz="2400" b="1" dirty="0" smtClean="0">
                <a:solidFill>
                  <a:srgbClr val="0088EE"/>
                </a:solidFill>
                <a:latin typeface="Arial Narrow" panose="020B0606020202030204" pitchFamily="34" charset="0"/>
              </a:rPr>
              <a:t>session</a:t>
            </a:r>
            <a:r>
              <a:rPr lang="en-US" sz="2400" b="1" dirty="0">
                <a:solidFill>
                  <a:srgbClr val="0088EE"/>
                </a:solidFill>
                <a:latin typeface="Arial Narrow" panose="020B0606020202030204" pitchFamily="34" charset="0"/>
              </a:rPr>
              <a:t> </a:t>
            </a:r>
            <a:r>
              <a:rPr lang="en-US" sz="2400" b="1" dirty="0" smtClean="0">
                <a:solidFill>
                  <a:srgbClr val="0088EE"/>
                </a:solidFill>
                <a:latin typeface="Arial Narrow" panose="020B0606020202030204" pitchFamily="34" charset="0"/>
              </a:rPr>
              <a:t>with our experiences in IOT</a:t>
            </a:r>
            <a:endParaRPr lang="en-US" sz="2400" b="1" dirty="0">
              <a:solidFill>
                <a:srgbClr val="0088EE"/>
              </a:solidFill>
              <a:latin typeface="Arial Narrow" panose="020B060602020203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6856" y="2635979"/>
            <a:ext cx="2783186" cy="3987372"/>
          </a:xfrm>
          <a:prstGeom prst="rect">
            <a:avLst/>
          </a:prstGeom>
        </p:spPr>
      </p:pic>
    </p:spTree>
    <p:extLst>
      <p:ext uri="{BB962C8B-B14F-4D97-AF65-F5344CB8AC3E}">
        <p14:creationId xmlns:p14="http://schemas.microsoft.com/office/powerpoint/2010/main" val="27736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85" y="214928"/>
            <a:ext cx="10515600" cy="833294"/>
          </a:xfr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r>
              <a:rPr lang="en-US" b="0" dirty="0" smtClean="0">
                <a:solidFill>
                  <a:schemeClr val="bg1"/>
                </a:solidFill>
              </a:rPr>
              <a:t>AMI’s IOT </a:t>
            </a:r>
            <a:r>
              <a:rPr lang="en-US" b="0" dirty="0">
                <a:solidFill>
                  <a:schemeClr val="bg1"/>
                </a:solidFill>
              </a:rPr>
              <a:t>Framework: SA-SA-CA Model</a:t>
            </a:r>
          </a:p>
        </p:txBody>
      </p:sp>
      <p:pic>
        <p:nvPicPr>
          <p:cNvPr id="8" name="Content Placeholder 7" descr="SA-SA-CA-Formulae for IOT.jpg"/>
          <p:cNvPicPr>
            <a:picLocks noGrp="1" noChangeAspect="1"/>
          </p:cNvPicPr>
          <p:nvPr>
            <p:ph idx="10"/>
          </p:nvPr>
        </p:nvPicPr>
        <p:blipFill rotWithShape="1">
          <a:blip r:embed="rId2" cstate="email">
            <a:extLst>
              <a:ext uri="{28A0092B-C50C-407E-A947-70E740481C1C}">
                <a14:useLocalDpi xmlns:a14="http://schemas.microsoft.com/office/drawing/2010/main"/>
              </a:ext>
            </a:extLst>
          </a:blip>
          <a:srcRect/>
          <a:stretch/>
        </p:blipFill>
        <p:spPr>
          <a:xfrm>
            <a:off x="957036" y="1369333"/>
            <a:ext cx="10515599" cy="4987017"/>
          </a:xfrm>
        </p:spPr>
      </p:pic>
    </p:spTree>
    <p:extLst>
      <p:ext uri="{BB962C8B-B14F-4D97-AF65-F5344CB8AC3E}">
        <p14:creationId xmlns:p14="http://schemas.microsoft.com/office/powerpoint/2010/main" val="507257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required</a:t>
            </a:r>
            <a:endParaRPr lang="en-US" dirty="0"/>
          </a:p>
        </p:txBody>
      </p:sp>
      <p:sp>
        <p:nvSpPr>
          <p:cNvPr id="3" name="Content Placeholder 2"/>
          <p:cNvSpPr>
            <a:spLocks noGrp="1"/>
          </p:cNvSpPr>
          <p:nvPr>
            <p:ph idx="10"/>
          </p:nvPr>
        </p:nvSpPr>
        <p:spPr/>
        <p:txBody>
          <a:bodyPr/>
          <a:lstStyle/>
          <a:p>
            <a:r>
              <a:rPr lang="en-US" dirty="0" smtClean="0"/>
              <a:t>Why Math ? No </a:t>
            </a:r>
            <a:r>
              <a:rPr lang="en-US" dirty="0"/>
              <a:t>classifiers would be a prefect fit for a problem. </a:t>
            </a:r>
            <a:r>
              <a:rPr lang="en-US" dirty="0" smtClean="0"/>
              <a:t>Looking under the hood so to speak and tweak/tune would be required for any problem. </a:t>
            </a:r>
          </a:p>
          <a:p>
            <a:r>
              <a:rPr lang="en-US" dirty="0" smtClean="0"/>
              <a:t>What Math ?  Set Theory, Multivariable Calculus, Trigonometry, </a:t>
            </a:r>
            <a:r>
              <a:rPr lang="en-US" smtClean="0"/>
              <a:t>Linear Algebra, </a:t>
            </a:r>
            <a:r>
              <a:rPr lang="en-US" dirty="0" smtClean="0"/>
              <a:t>Probability and Statistics. </a:t>
            </a:r>
          </a:p>
          <a:p>
            <a:r>
              <a:rPr lang="en-US" dirty="0" smtClean="0"/>
              <a:t>Python (</a:t>
            </a:r>
            <a:r>
              <a:rPr lang="en-US" dirty="0" err="1" smtClean="0"/>
              <a:t>Scikit</a:t>
            </a:r>
            <a:r>
              <a:rPr lang="en-US" dirty="0" smtClean="0"/>
              <a:t> Learn)/</a:t>
            </a:r>
            <a:r>
              <a:rPr lang="en-US" dirty="0" err="1" smtClean="0"/>
              <a:t>Matlab</a:t>
            </a:r>
            <a:r>
              <a:rPr lang="en-US" dirty="0" smtClean="0"/>
              <a:t> (Statistics and Machine Learning Toolbox)  for prototyping, Java/Scala for production systems.</a:t>
            </a:r>
          </a:p>
          <a:p>
            <a:r>
              <a:rPr lang="en-US" dirty="0" smtClean="0"/>
              <a:t>Good knowledge on Image Processing, Algorithms development, Spark and NoSQL databases.</a:t>
            </a:r>
          </a:p>
          <a:p>
            <a:endParaRPr lang="en-US" dirty="0"/>
          </a:p>
        </p:txBody>
      </p:sp>
    </p:spTree>
    <p:extLst>
      <p:ext uri="{BB962C8B-B14F-4D97-AF65-F5344CB8AC3E}">
        <p14:creationId xmlns:p14="http://schemas.microsoft.com/office/powerpoint/2010/main" val="241480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r>
              <a:rPr lang="is-IS" dirty="0" smtClean="0"/>
              <a:t>…</a:t>
            </a:r>
            <a:endParaRPr lang="en-US" dirty="0"/>
          </a:p>
        </p:txBody>
      </p:sp>
      <p:sp>
        <p:nvSpPr>
          <p:cNvPr id="3" name="Content Placeholder 2"/>
          <p:cNvSpPr>
            <a:spLocks noGrp="1"/>
          </p:cNvSpPr>
          <p:nvPr>
            <p:ph idx="10"/>
          </p:nvPr>
        </p:nvSpPr>
        <p:spPr>
          <a:xfrm>
            <a:off x="840922" y="1323975"/>
            <a:ext cx="11052875" cy="5077111"/>
          </a:xfrm>
        </p:spPr>
        <p:txBody>
          <a:bodyPr>
            <a:noAutofit/>
          </a:bodyPr>
          <a:lstStyle/>
          <a:p>
            <a:pPr algn="just">
              <a:lnSpc>
                <a:spcPct val="120000"/>
              </a:lnSpc>
              <a:spcBef>
                <a:spcPts val="600"/>
              </a:spcBef>
              <a:spcAft>
                <a:spcPts val="600"/>
              </a:spcAft>
            </a:pPr>
            <a:r>
              <a:rPr lang="en-US" sz="2000" dirty="0" smtClean="0"/>
              <a:t>Sensors are still advancing</a:t>
            </a:r>
            <a:r>
              <a:rPr lang="is-IS" sz="2000" dirty="0" smtClean="0"/>
              <a:t>… Good market opportunity exists here...</a:t>
            </a:r>
            <a:endParaRPr lang="en-US" sz="2000" dirty="0" smtClean="0"/>
          </a:p>
          <a:p>
            <a:pPr algn="just">
              <a:lnSpc>
                <a:spcPct val="120000"/>
              </a:lnSpc>
              <a:spcBef>
                <a:spcPts val="600"/>
              </a:spcBef>
              <a:spcAft>
                <a:spcPts val="600"/>
              </a:spcAft>
            </a:pPr>
            <a:r>
              <a:rPr lang="en-US" sz="2000" dirty="0" smtClean="0"/>
              <a:t>R&amp;D requires time and money commitments. Cannot get it right the first time. </a:t>
            </a:r>
          </a:p>
          <a:p>
            <a:pPr algn="just">
              <a:lnSpc>
                <a:spcPct val="120000"/>
              </a:lnSpc>
              <a:spcBef>
                <a:spcPts val="600"/>
              </a:spcBef>
              <a:spcAft>
                <a:spcPts val="600"/>
              </a:spcAft>
            </a:pPr>
            <a:r>
              <a:rPr lang="en-US" sz="2000" dirty="0" smtClean="0"/>
              <a:t>It is not about learning a programming language, it is more to do with understanding the fundamentals in mathematics, science &amp; the chosen domain</a:t>
            </a:r>
          </a:p>
          <a:p>
            <a:pPr algn="just">
              <a:lnSpc>
                <a:spcPct val="120000"/>
              </a:lnSpc>
              <a:spcBef>
                <a:spcPts val="600"/>
              </a:spcBef>
              <a:spcAft>
                <a:spcPts val="600"/>
              </a:spcAft>
            </a:pPr>
            <a:r>
              <a:rPr lang="en-US" sz="2000" dirty="0" smtClean="0"/>
              <a:t>More analytical in nature, need Data Scientists and Analysts</a:t>
            </a:r>
            <a:r>
              <a:rPr lang="is-IS" sz="2000" dirty="0" smtClean="0"/>
              <a:t>… </a:t>
            </a:r>
          </a:p>
          <a:p>
            <a:pPr algn="just">
              <a:lnSpc>
                <a:spcPct val="120000"/>
              </a:lnSpc>
              <a:spcBef>
                <a:spcPts val="600"/>
              </a:spcBef>
              <a:spcAft>
                <a:spcPts val="600"/>
              </a:spcAft>
            </a:pPr>
            <a:r>
              <a:rPr lang="is-IS" sz="2000" dirty="0" smtClean="0"/>
              <a:t>India has edge with the maximum number of students with Science &amp; Mathematics background. Indian talent could lead the next wave in the digitial era by radical innovations. We tried to do it and we believe you can too. </a:t>
            </a:r>
          </a:p>
          <a:p>
            <a:pPr algn="just">
              <a:lnSpc>
                <a:spcPct val="120000"/>
              </a:lnSpc>
              <a:spcBef>
                <a:spcPts val="600"/>
              </a:spcBef>
              <a:spcAft>
                <a:spcPts val="600"/>
              </a:spcAft>
            </a:pPr>
            <a:r>
              <a:rPr lang="is-IS" sz="2000" dirty="0" smtClean="0"/>
              <a:t>There is no need for large infrastructure to start learning IOT, Big Data &amp; Cloud. Could start with a simple installation of Spark &amp; Anaconda in your local systems. </a:t>
            </a:r>
          </a:p>
        </p:txBody>
      </p:sp>
    </p:spTree>
    <p:extLst>
      <p:ext uri="{BB962C8B-B14F-4D97-AF65-F5344CB8AC3E}">
        <p14:creationId xmlns:p14="http://schemas.microsoft.com/office/powerpoint/2010/main" val="1940381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US" dirty="0" smtClean="0"/>
              <a:t>AMI Corporate Background</a:t>
            </a:r>
            <a:endParaRPr lang="en-US" dirty="0"/>
          </a:p>
        </p:txBody>
      </p:sp>
      <p:sp>
        <p:nvSpPr>
          <p:cNvPr id="7" name="Content Placeholder 6"/>
          <p:cNvSpPr>
            <a:spLocks noGrp="1"/>
          </p:cNvSpPr>
          <p:nvPr>
            <p:ph idx="1"/>
          </p:nvPr>
        </p:nvSpPr>
        <p:spPr/>
        <p:txBody>
          <a:bodyPr/>
          <a:lstStyle/>
          <a:p>
            <a:endParaRPr lang="en-US"/>
          </a:p>
        </p:txBody>
      </p:sp>
      <p:sp>
        <p:nvSpPr>
          <p:cNvPr id="19459" name="Slide Number Placeholder 6"/>
          <p:cNvSpPr>
            <a:spLocks noGrp="1"/>
          </p:cNvSpPr>
          <p:nvPr>
            <p:ph type="sldNum" sz="quarter" idx="4294967295"/>
          </p:nvPr>
        </p:nvSpPr>
        <p:spPr>
          <a:xfrm>
            <a:off x="9448800" y="6356350"/>
            <a:ext cx="2743200" cy="365125"/>
          </a:xfrm>
          <a:prstGeom prst="rect">
            <a:avLst/>
          </a:prstGeom>
        </p:spPr>
        <p:txBody>
          <a:bodyPr/>
          <a:lstStyle>
            <a:lvl1pPr>
              <a:defRPr>
                <a:solidFill>
                  <a:schemeClr val="tx1"/>
                </a:solidFill>
                <a:latin typeface="Arial" charset="0"/>
                <a:ea typeface="MS PGothic" charset="0"/>
                <a:cs typeface="MS PGothic" charset="0"/>
              </a:defRPr>
            </a:lvl1pPr>
            <a:lvl2pPr marL="990575" indent="-380990">
              <a:defRPr>
                <a:solidFill>
                  <a:schemeClr val="tx1"/>
                </a:solidFill>
                <a:latin typeface="Arial" charset="0"/>
                <a:ea typeface="MS PGothic" charset="0"/>
                <a:cs typeface="MS PGothic" charset="0"/>
              </a:defRPr>
            </a:lvl2pPr>
            <a:lvl3pPr marL="1523962" indent="-304792">
              <a:defRPr>
                <a:solidFill>
                  <a:schemeClr val="tx1"/>
                </a:solidFill>
                <a:latin typeface="Arial" charset="0"/>
                <a:ea typeface="MS PGothic" charset="0"/>
                <a:cs typeface="MS PGothic" charset="0"/>
              </a:defRPr>
            </a:lvl3pPr>
            <a:lvl4pPr marL="2133547" indent="-304792">
              <a:defRPr>
                <a:solidFill>
                  <a:schemeClr val="tx1"/>
                </a:solidFill>
                <a:latin typeface="Arial" charset="0"/>
                <a:ea typeface="MS PGothic" charset="0"/>
                <a:cs typeface="MS PGothic" charset="0"/>
              </a:defRPr>
            </a:lvl4pPr>
            <a:lvl5pPr marL="2743131" indent="-304792">
              <a:defRPr>
                <a:solidFill>
                  <a:schemeClr val="tx1"/>
                </a:solidFill>
                <a:latin typeface="Arial" charset="0"/>
                <a:ea typeface="MS PGothic" charset="0"/>
                <a:cs typeface="MS PGothic" charset="0"/>
              </a:defRPr>
            </a:lvl5pPr>
            <a:lvl6pPr marL="3352716" indent="-304792" eaLnBrk="0" fontAlgn="base" hangingPunct="0">
              <a:spcBef>
                <a:spcPct val="0"/>
              </a:spcBef>
              <a:spcAft>
                <a:spcPct val="0"/>
              </a:spcAft>
              <a:defRPr>
                <a:solidFill>
                  <a:schemeClr val="tx1"/>
                </a:solidFill>
                <a:latin typeface="Arial" charset="0"/>
                <a:ea typeface="MS PGothic" charset="0"/>
                <a:cs typeface="MS PGothic" charset="0"/>
              </a:defRPr>
            </a:lvl6pPr>
            <a:lvl7pPr marL="3962301" indent="-304792" eaLnBrk="0" fontAlgn="base" hangingPunct="0">
              <a:spcBef>
                <a:spcPct val="0"/>
              </a:spcBef>
              <a:spcAft>
                <a:spcPct val="0"/>
              </a:spcAft>
              <a:defRPr>
                <a:solidFill>
                  <a:schemeClr val="tx1"/>
                </a:solidFill>
                <a:latin typeface="Arial" charset="0"/>
                <a:ea typeface="MS PGothic" charset="0"/>
                <a:cs typeface="MS PGothic" charset="0"/>
              </a:defRPr>
            </a:lvl7pPr>
            <a:lvl8pPr marL="4571886" indent="-304792" eaLnBrk="0" fontAlgn="base" hangingPunct="0">
              <a:spcBef>
                <a:spcPct val="0"/>
              </a:spcBef>
              <a:spcAft>
                <a:spcPct val="0"/>
              </a:spcAft>
              <a:defRPr>
                <a:solidFill>
                  <a:schemeClr val="tx1"/>
                </a:solidFill>
                <a:latin typeface="Arial" charset="0"/>
                <a:ea typeface="MS PGothic" charset="0"/>
                <a:cs typeface="MS PGothic" charset="0"/>
              </a:defRPr>
            </a:lvl8pPr>
            <a:lvl9pPr marL="5181470" indent="-304792" eaLnBrk="0" fontAlgn="base" hangingPunct="0">
              <a:spcBef>
                <a:spcPct val="0"/>
              </a:spcBef>
              <a:spcAft>
                <a:spcPct val="0"/>
              </a:spcAft>
              <a:defRPr>
                <a:solidFill>
                  <a:schemeClr val="tx1"/>
                </a:solidFill>
                <a:latin typeface="Arial" charset="0"/>
                <a:ea typeface="MS PGothic" charset="0"/>
                <a:cs typeface="MS PGothic" charset="0"/>
              </a:defRPr>
            </a:lvl9pPr>
          </a:lstStyle>
          <a:p>
            <a:fld id="{C2A26CF8-5D93-1545-B28F-877099237F60}" type="slidenum">
              <a:rPr lang="en-US" smtClean="0"/>
              <a:pPr/>
              <a:t>33</a:t>
            </a:fld>
            <a:endParaRPr lang="en-US"/>
          </a:p>
        </p:txBody>
      </p:sp>
    </p:spTree>
    <p:extLst>
      <p:ext uri="{BB962C8B-B14F-4D97-AF65-F5344CB8AC3E}">
        <p14:creationId xmlns:p14="http://schemas.microsoft.com/office/powerpoint/2010/main" val="328247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609602" y="1143000"/>
            <a:ext cx="3985684"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2152" tIns="76077" rIns="152152" bIns="76077"/>
          <a:lstStyle/>
          <a:p>
            <a:pPr marL="457189" indent="-457189">
              <a:lnSpc>
                <a:spcPct val="150000"/>
              </a:lnSpc>
              <a:buFont typeface="Wingdings" charset="0"/>
              <a:buChar char="§"/>
            </a:pPr>
            <a:r>
              <a:rPr lang="en-US" sz="2100" b="1" dirty="0">
                <a:solidFill>
                  <a:srgbClr val="0070C0"/>
                </a:solidFill>
              </a:rPr>
              <a:t>United States: </a:t>
            </a:r>
          </a:p>
          <a:p>
            <a:pPr marL="1066773" lvl="1" indent="-457189">
              <a:buFont typeface="Arial" charset="0"/>
              <a:buChar char="•"/>
            </a:pPr>
            <a:r>
              <a:rPr lang="en-US" sz="1900" dirty="0">
                <a:solidFill>
                  <a:srgbClr val="0070C0"/>
                </a:solidFill>
              </a:rPr>
              <a:t>Norcross, GA (Headquarters)</a:t>
            </a:r>
          </a:p>
          <a:p>
            <a:pPr marL="1066773" lvl="1" indent="-457189">
              <a:buFont typeface="Arial" charset="0"/>
              <a:buChar char="•"/>
            </a:pPr>
            <a:r>
              <a:rPr lang="en-US" sz="1900" dirty="0">
                <a:solidFill>
                  <a:srgbClr val="0070C0"/>
                </a:solidFill>
              </a:rPr>
              <a:t>San Jose, CA</a:t>
            </a:r>
            <a:endParaRPr lang="en-US" sz="1600" dirty="0">
              <a:solidFill>
                <a:srgbClr val="0070C0"/>
              </a:solidFill>
            </a:endParaRPr>
          </a:p>
          <a:p>
            <a:pPr marL="457189" indent="-457189">
              <a:lnSpc>
                <a:spcPct val="150000"/>
              </a:lnSpc>
              <a:buFont typeface="Wingdings" charset="0"/>
              <a:buChar char="§"/>
            </a:pPr>
            <a:r>
              <a:rPr lang="en-US" sz="2100" b="1" dirty="0">
                <a:solidFill>
                  <a:srgbClr val="0070C0"/>
                </a:solidFill>
              </a:rPr>
              <a:t>International: </a:t>
            </a:r>
          </a:p>
          <a:p>
            <a:pPr marL="1066773" lvl="1" indent="-457189">
              <a:buFont typeface="Arial" charset="0"/>
              <a:buChar char="•"/>
            </a:pPr>
            <a:r>
              <a:rPr lang="en-US" sz="1900" dirty="0" err="1">
                <a:solidFill>
                  <a:srgbClr val="0070C0"/>
                </a:solidFill>
              </a:rPr>
              <a:t>Kunshan</a:t>
            </a:r>
            <a:r>
              <a:rPr lang="en-US" sz="1900" dirty="0">
                <a:solidFill>
                  <a:srgbClr val="0070C0"/>
                </a:solidFill>
              </a:rPr>
              <a:t>, China</a:t>
            </a:r>
          </a:p>
          <a:p>
            <a:pPr marL="1066773" lvl="1" indent="-457189">
              <a:buFont typeface="Arial" charset="0"/>
              <a:buChar char="•"/>
            </a:pPr>
            <a:r>
              <a:rPr lang="en-US" sz="1900" dirty="0">
                <a:solidFill>
                  <a:srgbClr val="0070C0"/>
                </a:solidFill>
              </a:rPr>
              <a:t>Beijing, China</a:t>
            </a:r>
          </a:p>
          <a:p>
            <a:pPr marL="1066773" lvl="1" indent="-457189">
              <a:buFont typeface="Arial" charset="0"/>
              <a:buChar char="•"/>
            </a:pPr>
            <a:r>
              <a:rPr lang="en-US" sz="1900" dirty="0">
                <a:solidFill>
                  <a:srgbClr val="0070C0"/>
                </a:solidFill>
              </a:rPr>
              <a:t>Shenzhen, China</a:t>
            </a:r>
          </a:p>
          <a:p>
            <a:pPr marL="1066773" lvl="1" indent="-457189">
              <a:buFont typeface="Arial" charset="0"/>
              <a:buChar char="•"/>
            </a:pPr>
            <a:r>
              <a:rPr lang="en-US" sz="1900" dirty="0">
                <a:solidFill>
                  <a:srgbClr val="0070C0"/>
                </a:solidFill>
              </a:rPr>
              <a:t>Munich, Germany</a:t>
            </a:r>
          </a:p>
          <a:p>
            <a:pPr marL="1066773" lvl="1" indent="-457189">
              <a:buFont typeface="Arial" charset="0"/>
              <a:buChar char="•"/>
            </a:pPr>
            <a:r>
              <a:rPr lang="en-US" sz="1900" dirty="0">
                <a:solidFill>
                  <a:srgbClr val="0070C0"/>
                </a:solidFill>
              </a:rPr>
              <a:t>Chennai, India</a:t>
            </a:r>
          </a:p>
          <a:p>
            <a:pPr marL="1066773" lvl="1" indent="-457189">
              <a:buFont typeface="Arial" charset="0"/>
              <a:buChar char="•"/>
            </a:pPr>
            <a:r>
              <a:rPr lang="en-US" sz="1900" dirty="0">
                <a:solidFill>
                  <a:srgbClr val="0070C0"/>
                </a:solidFill>
              </a:rPr>
              <a:t>Tokyo, Japan</a:t>
            </a:r>
          </a:p>
          <a:p>
            <a:pPr marL="1066773" lvl="1" indent="-457189">
              <a:buFont typeface="Arial" charset="0"/>
              <a:buChar char="•"/>
            </a:pPr>
            <a:r>
              <a:rPr lang="en-US" sz="1900" dirty="0">
                <a:solidFill>
                  <a:srgbClr val="0070C0"/>
                </a:solidFill>
              </a:rPr>
              <a:t>Seoul, Korea</a:t>
            </a:r>
          </a:p>
          <a:p>
            <a:pPr marL="1066773" lvl="1" indent="-457189">
              <a:buFont typeface="Arial" charset="0"/>
              <a:buChar char="•"/>
            </a:pPr>
            <a:r>
              <a:rPr lang="en-US" sz="1900" dirty="0">
                <a:solidFill>
                  <a:srgbClr val="0070C0"/>
                </a:solidFill>
              </a:rPr>
              <a:t>Taipei, Taiwan</a:t>
            </a:r>
          </a:p>
        </p:txBody>
      </p:sp>
      <p:pic>
        <p:nvPicPr>
          <p:cNvPr id="21507"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9733" y="1295400"/>
            <a:ext cx="8923867" cy="392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Title 1"/>
          <p:cNvSpPr>
            <a:spLocks noGrp="1"/>
          </p:cNvSpPr>
          <p:nvPr>
            <p:ph type="title"/>
          </p:nvPr>
        </p:nvSpPr>
        <p:spPr/>
        <p:txBody>
          <a:bodyPr>
            <a:normAutofit/>
          </a:bodyPr>
          <a:lstStyle/>
          <a:p>
            <a:r>
              <a:rPr lang="en-US" smtClean="0"/>
              <a:t>Global Network</a:t>
            </a:r>
            <a:endParaRPr lang="en-US" dirty="0"/>
          </a:p>
        </p:txBody>
      </p:sp>
      <p:sp>
        <p:nvSpPr>
          <p:cNvPr id="21508" name="Slide Number Placeholder 15"/>
          <p:cNvSpPr>
            <a:spLocks noGrp="1"/>
          </p:cNvSpPr>
          <p:nvPr>
            <p:ph type="sldNum" sz="quarter" idx="4294967295"/>
          </p:nvPr>
        </p:nvSpPr>
        <p:spPr>
          <a:xfrm>
            <a:off x="9448800" y="6356350"/>
            <a:ext cx="2743200" cy="365125"/>
          </a:xfrm>
          <a:prstGeom prst="rect">
            <a:avLst/>
          </a:prstGeom>
        </p:spPr>
        <p:txBody>
          <a:bodyPr/>
          <a:lstStyle>
            <a:lvl1pPr>
              <a:defRPr>
                <a:solidFill>
                  <a:schemeClr val="tx1"/>
                </a:solidFill>
                <a:latin typeface="Arial" charset="0"/>
                <a:ea typeface="MS PGothic" charset="0"/>
                <a:cs typeface="MS PGothic" charset="0"/>
              </a:defRPr>
            </a:lvl1pPr>
            <a:lvl2pPr marL="990575" indent="-380990">
              <a:defRPr>
                <a:solidFill>
                  <a:schemeClr val="tx1"/>
                </a:solidFill>
                <a:latin typeface="Arial" charset="0"/>
                <a:ea typeface="MS PGothic" charset="0"/>
                <a:cs typeface="MS PGothic" charset="0"/>
              </a:defRPr>
            </a:lvl2pPr>
            <a:lvl3pPr marL="1523962" indent="-304792">
              <a:defRPr>
                <a:solidFill>
                  <a:schemeClr val="tx1"/>
                </a:solidFill>
                <a:latin typeface="Arial" charset="0"/>
                <a:ea typeface="MS PGothic" charset="0"/>
                <a:cs typeface="MS PGothic" charset="0"/>
              </a:defRPr>
            </a:lvl3pPr>
            <a:lvl4pPr marL="2133547" indent="-304792">
              <a:defRPr>
                <a:solidFill>
                  <a:schemeClr val="tx1"/>
                </a:solidFill>
                <a:latin typeface="Arial" charset="0"/>
                <a:ea typeface="MS PGothic" charset="0"/>
                <a:cs typeface="MS PGothic" charset="0"/>
              </a:defRPr>
            </a:lvl4pPr>
            <a:lvl5pPr marL="2743131" indent="-304792">
              <a:defRPr>
                <a:solidFill>
                  <a:schemeClr val="tx1"/>
                </a:solidFill>
                <a:latin typeface="Arial" charset="0"/>
                <a:ea typeface="MS PGothic" charset="0"/>
                <a:cs typeface="MS PGothic" charset="0"/>
              </a:defRPr>
            </a:lvl5pPr>
            <a:lvl6pPr marL="3352716" indent="-304792" eaLnBrk="0" fontAlgn="base" hangingPunct="0">
              <a:spcBef>
                <a:spcPct val="0"/>
              </a:spcBef>
              <a:spcAft>
                <a:spcPct val="0"/>
              </a:spcAft>
              <a:defRPr>
                <a:solidFill>
                  <a:schemeClr val="tx1"/>
                </a:solidFill>
                <a:latin typeface="Arial" charset="0"/>
                <a:ea typeface="MS PGothic" charset="0"/>
                <a:cs typeface="MS PGothic" charset="0"/>
              </a:defRPr>
            </a:lvl6pPr>
            <a:lvl7pPr marL="3962301" indent="-304792" eaLnBrk="0" fontAlgn="base" hangingPunct="0">
              <a:spcBef>
                <a:spcPct val="0"/>
              </a:spcBef>
              <a:spcAft>
                <a:spcPct val="0"/>
              </a:spcAft>
              <a:defRPr>
                <a:solidFill>
                  <a:schemeClr val="tx1"/>
                </a:solidFill>
                <a:latin typeface="Arial" charset="0"/>
                <a:ea typeface="MS PGothic" charset="0"/>
                <a:cs typeface="MS PGothic" charset="0"/>
              </a:defRPr>
            </a:lvl7pPr>
            <a:lvl8pPr marL="4571886" indent="-304792" eaLnBrk="0" fontAlgn="base" hangingPunct="0">
              <a:spcBef>
                <a:spcPct val="0"/>
              </a:spcBef>
              <a:spcAft>
                <a:spcPct val="0"/>
              </a:spcAft>
              <a:defRPr>
                <a:solidFill>
                  <a:schemeClr val="tx1"/>
                </a:solidFill>
                <a:latin typeface="Arial" charset="0"/>
                <a:ea typeface="MS PGothic" charset="0"/>
                <a:cs typeface="MS PGothic" charset="0"/>
              </a:defRPr>
            </a:lvl8pPr>
            <a:lvl9pPr marL="5181470" indent="-304792" eaLnBrk="0" fontAlgn="base" hangingPunct="0">
              <a:spcBef>
                <a:spcPct val="0"/>
              </a:spcBef>
              <a:spcAft>
                <a:spcPct val="0"/>
              </a:spcAft>
              <a:defRPr>
                <a:solidFill>
                  <a:schemeClr val="tx1"/>
                </a:solidFill>
                <a:latin typeface="Arial" charset="0"/>
                <a:ea typeface="MS PGothic" charset="0"/>
                <a:cs typeface="MS PGothic" charset="0"/>
              </a:defRPr>
            </a:lvl9pPr>
          </a:lstStyle>
          <a:p>
            <a:fld id="{D5154BB1-794F-D54D-9F6C-0405A8057272}" type="slidenum">
              <a:rPr lang="en-US" smtClean="0"/>
              <a:pPr/>
              <a:t>34</a:t>
            </a:fld>
            <a:endParaRPr lang="en-US"/>
          </a:p>
        </p:txBody>
      </p:sp>
      <p:sp>
        <p:nvSpPr>
          <p:cNvPr id="21510" name="Rectangle 4"/>
          <p:cNvSpPr>
            <a:spLocks noChangeArrowheads="1"/>
          </p:cNvSpPr>
          <p:nvPr/>
        </p:nvSpPr>
        <p:spPr bwMode="auto">
          <a:xfrm>
            <a:off x="1727202" y="5486401"/>
            <a:ext cx="10030884" cy="74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2152" tIns="76077" rIns="152152" bIns="76077">
            <a:spAutoFit/>
          </a:bodyPr>
          <a:lstStyle/>
          <a:p>
            <a:pPr algn="ctr">
              <a:lnSpc>
                <a:spcPct val="150000"/>
              </a:lnSpc>
            </a:pPr>
            <a:r>
              <a:rPr lang="en-US" sz="2700" b="1">
                <a:solidFill>
                  <a:srgbClr val="0070C0"/>
                </a:solidFill>
              </a:rPr>
              <a:t>Over 25 Years of Shaping the Industry</a:t>
            </a:r>
          </a:p>
        </p:txBody>
      </p:sp>
    </p:spTree>
    <p:extLst>
      <p:ext uri="{BB962C8B-B14F-4D97-AF65-F5344CB8AC3E}">
        <p14:creationId xmlns:p14="http://schemas.microsoft.com/office/powerpoint/2010/main" val="271231883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8000"/>
            <a:lum/>
          </a:blip>
          <a:srcRect/>
          <a:stretch>
            <a:fillRect t="-7000" b="-7000"/>
          </a:stretch>
        </a:blipFill>
        <a:effectLst/>
      </p:bgPr>
    </p:bg>
    <p:spTree>
      <p:nvGrpSpPr>
        <p:cNvPr id="1" name=""/>
        <p:cNvGrpSpPr/>
        <p:nvPr/>
      </p:nvGrpSpPr>
      <p:grpSpPr>
        <a:xfrm>
          <a:off x="0" y="0"/>
          <a:ext cx="0" cy="0"/>
          <a:chOff x="0" y="0"/>
          <a:chExt cx="0" cy="0"/>
        </a:xfrm>
      </p:grpSpPr>
      <p:sp>
        <p:nvSpPr>
          <p:cNvPr id="20482" name="Title 5"/>
          <p:cNvSpPr>
            <a:spLocks noGrp="1"/>
          </p:cNvSpPr>
          <p:nvPr>
            <p:ph type="title"/>
          </p:nvPr>
        </p:nvSpPr>
        <p:spPr>
          <a:xfrm>
            <a:off x="199573" y="98819"/>
            <a:ext cx="10515600" cy="833294"/>
          </a:xfrm>
        </p:spPr>
        <p:txBody>
          <a:bodyPr>
            <a:normAutofit/>
          </a:bodyPr>
          <a:lstStyle/>
          <a:p>
            <a:r>
              <a:rPr lang="en-US" dirty="0" smtClean="0"/>
              <a:t>AMI over the Years: </a:t>
            </a:r>
            <a:endParaRPr lang="en-US" dirty="0"/>
          </a:p>
        </p:txBody>
      </p:sp>
    </p:spTree>
    <p:extLst>
      <p:ext uri="{BB962C8B-B14F-4D97-AF65-F5344CB8AC3E}">
        <p14:creationId xmlns:p14="http://schemas.microsoft.com/office/powerpoint/2010/main" val="139029807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Questions / Feedbacks ?</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Paradigm – As we evolve </a:t>
            </a:r>
            <a:endParaRPr lang="en-US" dirty="0"/>
          </a:p>
        </p:txBody>
      </p:sp>
      <p:sp>
        <p:nvSpPr>
          <p:cNvPr id="3" name="Content Placeholder 2"/>
          <p:cNvSpPr>
            <a:spLocks noGrp="1"/>
          </p:cNvSpPr>
          <p:nvPr>
            <p:ph idx="10"/>
          </p:nvPr>
        </p:nvSpPr>
        <p:spPr>
          <a:xfrm>
            <a:off x="840922" y="1323975"/>
            <a:ext cx="10515599" cy="5106028"/>
          </a:xfrm>
        </p:spPr>
        <p:txBody>
          <a:bodyPr>
            <a:noAutofit/>
          </a:bodyPr>
          <a:lstStyle/>
          <a:p>
            <a:pPr>
              <a:lnSpc>
                <a:spcPct val="100000"/>
              </a:lnSpc>
              <a:spcBef>
                <a:spcPts val="600"/>
              </a:spcBef>
              <a:spcAft>
                <a:spcPts val="600"/>
              </a:spcAft>
            </a:pPr>
            <a:r>
              <a:rPr lang="en-US" sz="2000" dirty="0" smtClean="0"/>
              <a:t>We want to be more aware of the environment and predict the outcomes. </a:t>
            </a:r>
          </a:p>
          <a:p>
            <a:pPr>
              <a:lnSpc>
                <a:spcPct val="100000"/>
              </a:lnSpc>
              <a:spcBef>
                <a:spcPts val="600"/>
              </a:spcBef>
              <a:spcAft>
                <a:spcPts val="600"/>
              </a:spcAft>
            </a:pPr>
            <a:r>
              <a:rPr lang="en-US" sz="2000" dirty="0" smtClean="0"/>
              <a:t>We want to minimize surprises and be more realistic in approach.</a:t>
            </a:r>
          </a:p>
          <a:p>
            <a:pPr>
              <a:lnSpc>
                <a:spcPct val="100000"/>
              </a:lnSpc>
              <a:spcBef>
                <a:spcPts val="600"/>
              </a:spcBef>
              <a:spcAft>
                <a:spcPts val="600"/>
              </a:spcAft>
            </a:pPr>
            <a:r>
              <a:rPr lang="en-US" sz="2000" dirty="0" smtClean="0"/>
              <a:t>We need the information reaching our fingertips faster and not willing to wait on reports for days. </a:t>
            </a:r>
          </a:p>
          <a:p>
            <a:pPr>
              <a:lnSpc>
                <a:spcPct val="100000"/>
              </a:lnSpc>
              <a:spcBef>
                <a:spcPts val="600"/>
              </a:spcBef>
              <a:spcAft>
                <a:spcPts val="600"/>
              </a:spcAft>
            </a:pPr>
            <a:r>
              <a:rPr lang="en-US" sz="2000" dirty="0" smtClean="0"/>
              <a:t>We want to be more proactive than reactive.</a:t>
            </a:r>
          </a:p>
          <a:p>
            <a:pPr>
              <a:lnSpc>
                <a:spcPct val="100000"/>
              </a:lnSpc>
              <a:spcBef>
                <a:spcPts val="600"/>
              </a:spcBef>
              <a:spcAft>
                <a:spcPts val="600"/>
              </a:spcAft>
            </a:pPr>
            <a:r>
              <a:rPr lang="en-US" sz="2000" dirty="0" smtClean="0"/>
              <a:t>We believe in prevention than waiting for cure.</a:t>
            </a:r>
          </a:p>
          <a:p>
            <a:pPr>
              <a:lnSpc>
                <a:spcPct val="100000"/>
              </a:lnSpc>
              <a:spcBef>
                <a:spcPts val="600"/>
              </a:spcBef>
              <a:spcAft>
                <a:spcPts val="600"/>
              </a:spcAft>
            </a:pPr>
            <a:r>
              <a:rPr lang="en-US" sz="2000" dirty="0" smtClean="0"/>
              <a:t>We prefer to avoid disaster through proper planning than do firefighting.</a:t>
            </a:r>
            <a:endParaRPr lang="en-US" sz="2800" i="1" dirty="0" smtClean="0">
              <a:solidFill>
                <a:srgbClr val="008000"/>
              </a:solidFill>
            </a:endParaRPr>
          </a:p>
          <a:p>
            <a:pPr marL="0" indent="0" algn="ctr">
              <a:lnSpc>
                <a:spcPct val="100000"/>
              </a:lnSpc>
              <a:spcBef>
                <a:spcPts val="600"/>
              </a:spcBef>
              <a:spcAft>
                <a:spcPts val="600"/>
              </a:spcAft>
              <a:buNone/>
            </a:pPr>
            <a:endParaRPr lang="en-US" i="1" dirty="0" smtClean="0">
              <a:solidFill>
                <a:srgbClr val="008000"/>
              </a:solidFill>
            </a:endParaRPr>
          </a:p>
          <a:p>
            <a:pPr marL="0" indent="0" algn="ctr">
              <a:lnSpc>
                <a:spcPct val="100000"/>
              </a:lnSpc>
              <a:spcBef>
                <a:spcPts val="600"/>
              </a:spcBef>
              <a:spcAft>
                <a:spcPts val="600"/>
              </a:spcAft>
              <a:buNone/>
            </a:pPr>
            <a:r>
              <a:rPr lang="en-US" i="1" dirty="0" smtClean="0">
                <a:solidFill>
                  <a:srgbClr val="008000"/>
                </a:solidFill>
              </a:rPr>
              <a:t>“In short we want everything within us and around us to effectively communicate with us to help us lead a better lifestyle” </a:t>
            </a:r>
            <a:r>
              <a:rPr lang="en-US" dirty="0" smtClean="0">
                <a:solidFill>
                  <a:srgbClr val="008000"/>
                </a:solidFill>
                <a:sym typeface="Wingdings"/>
              </a:rPr>
              <a:t> Enter IOT</a:t>
            </a:r>
            <a:endParaRPr lang="en-US" dirty="0" smtClean="0">
              <a:solidFill>
                <a:srgbClr val="008000"/>
              </a:solidFill>
            </a:endParaRPr>
          </a:p>
        </p:txBody>
      </p:sp>
    </p:spTree>
    <p:extLst>
      <p:ext uri="{BB962C8B-B14F-4D97-AF65-F5344CB8AC3E}">
        <p14:creationId xmlns:p14="http://schemas.microsoft.com/office/powerpoint/2010/main" val="170408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Of Things</a:t>
            </a:r>
            <a:endParaRPr lang="en-US" dirty="0"/>
          </a:p>
        </p:txBody>
      </p:sp>
      <p:sp>
        <p:nvSpPr>
          <p:cNvPr id="14" name="Content Placeholder 13"/>
          <p:cNvSpPr>
            <a:spLocks noGrp="1"/>
          </p:cNvSpPr>
          <p:nvPr>
            <p:ph idx="10"/>
          </p:nvPr>
        </p:nvSpPr>
        <p:spPr/>
        <p:txBody>
          <a:bodyPr/>
          <a:lstStyle/>
          <a:p>
            <a:pPr marL="0" indent="0">
              <a:buNone/>
            </a:pPr>
            <a:endParaRPr lang="en-US" i="1" dirty="0"/>
          </a:p>
          <a:p>
            <a:pPr marL="0" indent="0" algn="just">
              <a:lnSpc>
                <a:spcPct val="120000"/>
              </a:lnSpc>
              <a:buNone/>
            </a:pPr>
            <a:r>
              <a:rPr lang="en-US" i="1" dirty="0" smtClean="0"/>
              <a:t>“</a:t>
            </a:r>
            <a:r>
              <a:rPr lang="en-US" i="1" dirty="0"/>
              <a:t>The Internet of Things (</a:t>
            </a:r>
            <a:r>
              <a:rPr lang="en-US" i="1" dirty="0" err="1"/>
              <a:t>IoT</a:t>
            </a:r>
            <a:r>
              <a:rPr lang="en-US" i="1" dirty="0"/>
              <a:t>) is an environment in which objects, animals or people are provided with unique identifiers and the ability to transfer data over a network without requiring human-to-human or human-to-computer interaction.” </a:t>
            </a:r>
            <a:r>
              <a:rPr lang="en-US" sz="1800" i="1" dirty="0"/>
              <a:t>– Source: </a:t>
            </a:r>
            <a:r>
              <a:rPr lang="en-US" sz="1800" i="1" dirty="0" err="1" smtClean="0"/>
              <a:t>WhatIs.com</a:t>
            </a:r>
            <a:endParaRPr lang="en-US" sz="1800" i="1" dirty="0" smtClean="0"/>
          </a:p>
          <a:p>
            <a:pPr marL="0" indent="0" algn="ctr">
              <a:lnSpc>
                <a:spcPct val="120000"/>
              </a:lnSpc>
              <a:buNone/>
            </a:pPr>
            <a:r>
              <a:rPr lang="en-US" sz="2000" b="1" i="1" dirty="0" smtClean="0"/>
              <a:t>YES, THINGS DO TALK NOW !!!</a:t>
            </a:r>
            <a:endParaRPr lang="en-US" sz="2000" b="1" i="1" dirty="0"/>
          </a:p>
          <a:p>
            <a:endParaRPr lang="en-US" dirty="0"/>
          </a:p>
        </p:txBody>
      </p:sp>
    </p:spTree>
    <p:extLst>
      <p:ext uri="{BB962C8B-B14F-4D97-AF65-F5344CB8AC3E}">
        <p14:creationId xmlns:p14="http://schemas.microsoft.com/office/powerpoint/2010/main" val="589209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IOT possible?</a:t>
            </a:r>
            <a:endParaRPr lang="en-US" dirty="0"/>
          </a:p>
        </p:txBody>
      </p:sp>
      <p:sp>
        <p:nvSpPr>
          <p:cNvPr id="3" name="Content Placeholder 2"/>
          <p:cNvSpPr>
            <a:spLocks noGrp="1"/>
          </p:cNvSpPr>
          <p:nvPr>
            <p:ph idx="10"/>
          </p:nvPr>
        </p:nvSpPr>
        <p:spPr/>
        <p:txBody>
          <a:bodyPr/>
          <a:lstStyle/>
          <a:p>
            <a:r>
              <a:rPr lang="en-US" dirty="0" smtClean="0"/>
              <a:t>Sensors</a:t>
            </a:r>
          </a:p>
          <a:p>
            <a:r>
              <a:rPr lang="en-US" dirty="0" smtClean="0"/>
              <a:t>Wireless</a:t>
            </a:r>
          </a:p>
          <a:p>
            <a:r>
              <a:rPr lang="en-US" dirty="0" smtClean="0"/>
              <a:t>Internet</a:t>
            </a:r>
          </a:p>
          <a:p>
            <a:r>
              <a:rPr lang="en-US" dirty="0" smtClean="0"/>
              <a:t>Big Data</a:t>
            </a:r>
          </a:p>
          <a:p>
            <a:pPr lvl="1"/>
            <a:r>
              <a:rPr lang="en-US" dirty="0" smtClean="0"/>
              <a:t>Distributed Computing</a:t>
            </a:r>
          </a:p>
          <a:p>
            <a:pPr lvl="1"/>
            <a:r>
              <a:rPr lang="en-US" dirty="0" smtClean="0"/>
              <a:t>Distributed Data (structured/unstructured) – Resilient Distributed Datasets</a:t>
            </a:r>
          </a:p>
          <a:p>
            <a:r>
              <a:rPr lang="en-US" dirty="0" smtClean="0"/>
              <a:t>Advanced Machine Learning &amp; Analytics</a:t>
            </a:r>
            <a:endParaRPr lang="en-US" dirty="0"/>
          </a:p>
        </p:txBody>
      </p:sp>
    </p:spTree>
    <p:extLst>
      <p:ext uri="{BB962C8B-B14F-4D97-AF65-F5344CB8AC3E}">
        <p14:creationId xmlns:p14="http://schemas.microsoft.com/office/powerpoint/2010/main" val="1527084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Concept Examples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8239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5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20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74585"/>
            <a:ext cx="10897630" cy="833294"/>
          </a:xfrm>
        </p:spPr>
        <p:txBody>
          <a:bodyPr>
            <a:normAutofit fontScale="90000"/>
          </a:bodyPr>
          <a:lstStyle/>
          <a:p>
            <a:r>
              <a:rPr lang="en-US" dirty="0" smtClean="0"/>
              <a:t>Smart Hospitals: Transforming Health towards decentralized and connected care</a:t>
            </a:r>
            <a:endParaRPr lang="en-US" dirty="0"/>
          </a:p>
        </p:txBody>
      </p:sp>
      <p:pic>
        <p:nvPicPr>
          <p:cNvPr id="10" name="Content Placeholder 9" descr="SmartHospital.png"/>
          <p:cNvPicPr>
            <a:picLocks noGrp="1" noChangeAspect="1"/>
          </p:cNvPicPr>
          <p:nvPr>
            <p:ph idx="10"/>
          </p:nvPr>
        </p:nvPicPr>
        <p:blipFill>
          <a:blip r:embed="rId2">
            <a:extLst>
              <a:ext uri="{28A0092B-C50C-407E-A947-70E740481C1C}">
                <a14:useLocalDpi xmlns:a14="http://schemas.microsoft.com/office/drawing/2010/main" val="0"/>
              </a:ext>
            </a:extLst>
          </a:blip>
          <a:srcRect l="692" r="692"/>
          <a:stretch>
            <a:fillRect/>
          </a:stretch>
        </p:blipFill>
        <p:spPr/>
      </p:pic>
      <p:sp>
        <p:nvSpPr>
          <p:cNvPr id="11" name="TextBox 10"/>
          <p:cNvSpPr txBox="1"/>
          <p:nvPr/>
        </p:nvSpPr>
        <p:spPr>
          <a:xfrm>
            <a:off x="9469045" y="5545878"/>
            <a:ext cx="2475779"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a:buChar char="•"/>
            </a:pPr>
            <a:r>
              <a:rPr lang="en-US" sz="1600" dirty="0" smtClean="0">
                <a:latin typeface="Open Sans" pitchFamily="34" charset="0"/>
                <a:ea typeface="Open Sans" pitchFamily="34" charset="0"/>
                <a:cs typeface="Open Sans" pitchFamily="34" charset="0"/>
              </a:rPr>
              <a:t>Population Health</a:t>
            </a:r>
          </a:p>
          <a:p>
            <a:pPr marL="285750" indent="-285750">
              <a:buFont typeface="Arial"/>
              <a:buChar char="•"/>
            </a:pPr>
            <a:r>
              <a:rPr lang="en-US" sz="1600" dirty="0" smtClean="0">
                <a:latin typeface="Open Sans" pitchFamily="34" charset="0"/>
                <a:ea typeface="Open Sans" pitchFamily="34" charset="0"/>
                <a:cs typeface="Open Sans" pitchFamily="34" charset="0"/>
              </a:rPr>
              <a:t>Disease Map</a:t>
            </a:r>
          </a:p>
          <a:p>
            <a:pPr marL="285750" indent="-285750">
              <a:buFont typeface="Arial"/>
              <a:buChar char="•"/>
            </a:pPr>
            <a:r>
              <a:rPr lang="en-US" sz="1600" dirty="0" smtClean="0">
                <a:latin typeface="Open Sans" pitchFamily="34" charset="0"/>
                <a:ea typeface="Open Sans" pitchFamily="34" charset="0"/>
                <a:cs typeface="Open Sans" pitchFamily="34" charset="0"/>
              </a:rPr>
              <a:t>Prevention Programs</a:t>
            </a:r>
          </a:p>
        </p:txBody>
      </p:sp>
    </p:spTree>
    <p:extLst>
      <p:ext uri="{BB962C8B-B14F-4D97-AF65-F5344CB8AC3E}">
        <p14:creationId xmlns:p14="http://schemas.microsoft.com/office/powerpoint/2010/main" val="710593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1">
      <a:majorFont>
        <a:latin typeface="Open Sans Light"/>
        <a:ea typeface=""/>
        <a:cs typeface="Open Sans"/>
      </a:majorFont>
      <a:minorFont>
        <a:latin typeface="Open Sans"/>
        <a:ea typeface=""/>
        <a:cs typeface="Open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Open Sans" pitchFamily="34"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1359F6A7FCE438EAB3CC78E3C10E4" ma:contentTypeVersion="29" ma:contentTypeDescription="Create a new document." ma:contentTypeScope="" ma:versionID="b5b0a6be833c58f4b48f6b3093d67bef">
  <xsd:schema xmlns:xsd="http://www.w3.org/2001/XMLSchema" xmlns:xs="http://www.w3.org/2001/XMLSchema" xmlns:p="http://schemas.microsoft.com/office/2006/metadata/properties" xmlns:ns2="df3a4607-5a0f-4359-8e2e-8e345a0a075e" xmlns:ns3="http://schemas.microsoft.com/sharepoint/v4" targetNamespace="http://schemas.microsoft.com/office/2006/metadata/properties" ma:root="true" ma:fieldsID="2ea58d320ca4902d7bdd3b5040e128c4" ns2:_="" ns3:_="">
    <xsd:import namespace="df3a4607-5a0f-4359-8e2e-8e345a0a075e"/>
    <xsd:import namespace="http://schemas.microsoft.com/sharepoint/v4"/>
    <xsd:element name="properties">
      <xsd:complexType>
        <xsd:sequence>
          <xsd:element name="documentManagement">
            <xsd:complexType>
              <xsd:all>
                <xsd:element ref="ns2:Complete" minOccurs="0"/>
                <xsd:element ref="ns2:Obsolete" minOccurs="0"/>
                <xsd:element ref="ns2:Core_x0020_Version" minOccurs="0"/>
                <xsd:element ref="ns2:Owner_x0020_of_x0020_Document"/>
                <xsd:element ref="ns2:Audience"/>
                <xsd:element ref="ns2:Approver" minOccurs="0"/>
                <xsd:element ref="ns2:Group" minOccurs="0"/>
                <xsd:element ref="ns2:Sub_x0020_Group" minOccurs="0"/>
                <xsd:element ref="ns2:Place_x0020_on_x0020_CustomerPortal" minOccurs="0"/>
                <xsd:element ref="ns2:CustomerPortal_x0020_Location" minOccurs="0"/>
                <xsd:element ref="ns2:Sales_x0020_or_x0020_Marketing_x0020_Related" minOccurs="0"/>
                <xsd:element ref="ns2:Product_x0020_Type" minOccurs="0"/>
                <xsd:element ref="ns2:Document_x0020_Type" minOccurs="0"/>
                <xsd:element ref="ns2:Description0" minOccurs="0"/>
                <xsd:element ref="ns2:Last_x0020_Edited_x0020_By" minOccurs="0"/>
                <xsd:element ref="ns3:IconOverlay" minOccurs="0"/>
                <xsd:element ref="ns2:Last_x0020_Approved_x0020_By" minOccurs="0"/>
                <xsd:element ref="ns2:Last_x0020_Modified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a4607-5a0f-4359-8e2e-8e345a0a075e" elementFormDefault="qualified">
    <xsd:import namespace="http://schemas.microsoft.com/office/2006/documentManagement/types"/>
    <xsd:import namespace="http://schemas.microsoft.com/office/infopath/2007/PartnerControls"/>
    <xsd:element name="Complete" ma:index="2" nillable="true" ma:displayName="Complete" ma:default="0" ma:internalName="Complete">
      <xsd:simpleType>
        <xsd:restriction base="dms:Boolean"/>
      </xsd:simpleType>
    </xsd:element>
    <xsd:element name="Obsolete" ma:index="3" nillable="true" ma:displayName="Obsolete" ma:default="0" ma:internalName="Obsolete">
      <xsd:simpleType>
        <xsd:restriction base="dms:Boolean"/>
      </xsd:simpleType>
    </xsd:element>
    <xsd:element name="Core_x0020_Version" ma:index="4" nillable="true" ma:displayName="Core Version" ma:internalName="Core_x0020_Version">
      <xsd:complexType>
        <xsd:complexContent>
          <xsd:extension base="dms:MultiChoice">
            <xsd:sequence>
              <xsd:element name="Value" maxOccurs="unbounded" minOccurs="0" nillable="true">
                <xsd:simpleType>
                  <xsd:restriction base="dms:Choice">
                    <xsd:enumeration value="AMIBIOS8"/>
                    <xsd:enumeration value="Aptio 3.0"/>
                    <xsd:enumeration value="Aptio 3.5"/>
                    <xsd:enumeration value="Aptio 3.6"/>
                    <xsd:enumeration value="Aptio 4.0"/>
                    <xsd:enumeration value="Aptio 4.5"/>
                    <xsd:enumeration value="Aptio 4.6"/>
                    <xsd:enumeration value="Aptio 4.7"/>
                    <xsd:enumeration value="Aptio V"/>
                    <xsd:enumeration value="Others"/>
                  </xsd:restriction>
                </xsd:simpleType>
              </xsd:element>
            </xsd:sequence>
          </xsd:extension>
        </xsd:complexContent>
      </xsd:complexType>
    </xsd:element>
    <xsd:element name="Owner_x0020_of_x0020_Document" ma:index="5" ma:displayName="Owner of Document" ma:list="UserInfo" ma:SharePointGroup="0" ma:internalName="Owner_x0020_of_x0020_Documen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Audience" ma:index="6" ma:displayName="Audience" ma:default="AMI Internal Only (INT)" ma:format="Dropdown" ma:internalName="Audience" ma:readOnly="false">
      <xsd:simpleType>
        <xsd:restriction base="dms:Choice">
          <xsd:enumeration value="AMI Internal Only (INT)"/>
          <xsd:enumeration value="NDA Required (NDA)"/>
          <xsd:enumeration value="Public Document (PUB)"/>
        </xsd:restriction>
      </xsd:simpleType>
    </xsd:element>
    <xsd:element name="Approver" ma:index="7" nillable="true" ma:displayName="Assigned Approver" ma:format="Dropdown" ma:internalName="Approver">
      <xsd:simpleType>
        <xsd:restriction base="dms:Choice">
          <xsd:enumeration value="Abel Wu"/>
          <xsd:enumeration value="Brian S"/>
          <xsd:enumeration value="Charles H"/>
          <xsd:enumeration value="Govind K"/>
          <xsd:enumeration value="James W"/>
          <xsd:enumeration value="Jerry Huang"/>
          <xsd:enumeration value="Jessica H"/>
          <xsd:enumeration value="Mandal S"/>
          <xsd:enumeration value="Roger Ho"/>
          <xsd:enumeration value="Sandip D"/>
          <xsd:enumeration value="Stefano R"/>
          <xsd:enumeration value="TonyLo"/>
          <xsd:enumeration value="Will G"/>
          <xsd:enumeration value="Zachary B"/>
          <xsd:enumeration value="Dinesh C"/>
          <xsd:enumeration value="Michael S"/>
          <xsd:enumeration value="Sivasakthivel N"/>
        </xsd:restriction>
      </xsd:simpleType>
    </xsd:element>
    <xsd:element name="Group" ma:index="8" nillable="true" ma:displayName="Group" ma:internalName="Group">
      <xsd:simpleType>
        <xsd:restriction base="dms:Text">
          <xsd:maxLength value="255"/>
        </xsd:restriction>
      </xsd:simpleType>
    </xsd:element>
    <xsd:element name="Sub_x0020_Group" ma:index="9" nillable="true" ma:displayName="Sub Group" ma:internalName="Sub_x0020_Group">
      <xsd:simpleType>
        <xsd:restriction base="dms:Text">
          <xsd:maxLength value="255"/>
        </xsd:restriction>
      </xsd:simpleType>
    </xsd:element>
    <xsd:element name="Place_x0020_on_x0020_CustomerPortal" ma:index="10" nillable="true" ma:displayName="Place on CustomerPortal" ma:default="Do Not Place on CustomerPortal" ma:description="Should this file be placed on CustomerPortal? If so should it be copied to CustomerPortal or converted to PDF first (Word and PowerPoint Only)?" ma:format="Dropdown" ma:internalName="Place_x0020_on_x0020_CustomerPortal">
      <xsd:simpleType>
        <xsd:restriction base="dms:Choice">
          <xsd:enumeration value="Do Not Place on CustomerPortal"/>
          <xsd:enumeration value="Convert to PDF then Place on CustomerPortal (Word and PowerPoint Only)"/>
          <xsd:enumeration value="Copy to CustomerPortal"/>
        </xsd:restriction>
      </xsd:simpleType>
    </xsd:element>
    <xsd:element name="CustomerPortal_x0020_Location" ma:index="11" nillable="true" ma:displayName="CustomerPortal Location" ma:list="{6eca1351-6af8-4232-a8b0-e4dddea8303f}" ma:internalName="CustomerPortal_x0020_Location" ma:showField="Title">
      <xsd:complexType>
        <xsd:complexContent>
          <xsd:extension base="dms:MultiChoiceLookup">
            <xsd:sequence>
              <xsd:element name="Value" type="dms:Lookup" maxOccurs="unbounded" minOccurs="0" nillable="true"/>
            </xsd:sequence>
          </xsd:extension>
        </xsd:complexContent>
      </xsd:complexType>
    </xsd:element>
    <xsd:element name="Sales_x0020_or_x0020_Marketing_x0020_Related" ma:index="12" nillable="true" ma:displayName="Sales or Marketing Related" ma:default="0" ma:description="Is this document sales or marketing related? If so check this box. Sales and Marketing documents are copied to Software Sales Warrior (link above) so there can be one centralized location for all sales documents." ma:internalName="Sales_x0020_or_x0020_Marketing_x0020_Related">
      <xsd:simpleType>
        <xsd:restriction base="dms:Boolean"/>
      </xsd:simpleType>
    </xsd:element>
    <xsd:element name="Product_x0020_Type" ma:index="13" nillable="true" ma:displayName="Product Type" ma:description="This is required if you select 'Sales or Marketing Related'.&#10;Select the product relationship. There can be multiple relationships so select all that apply." ma:list="{8d065cac-7998-4ac9-86b9-4a9ec0692e7b}" ma:internalName="Product_x0020_Type" ma:showField="Title">
      <xsd:complexType>
        <xsd:complexContent>
          <xsd:extension base="dms:MultiChoiceLookup">
            <xsd:sequence>
              <xsd:element name="Value" type="dms:Lookup" maxOccurs="unbounded" minOccurs="0" nillable="true"/>
            </xsd:sequence>
          </xsd:extension>
        </xsd:complexContent>
      </xsd:complexType>
    </xsd:element>
    <xsd:element name="Document_x0020_Type" ma:index="14" nillable="true" ma:displayName="Document Type" ma:description="This is required if you select 'Sales or Marketing Related'.&#10;Select the type of document this is. Multiple categories can be selected." ma:list="{55f20279-ff1e-4bcf-8ae1-98aa97fe1246}" ma:internalName="Document_x0020_Type" ma:showField="Title">
      <xsd:complexType>
        <xsd:complexContent>
          <xsd:extension base="dms:MultiChoiceLookup">
            <xsd:sequence>
              <xsd:element name="Value" type="dms:Lookup" maxOccurs="unbounded" minOccurs="0" nillable="true"/>
            </xsd:sequence>
          </xsd:extension>
        </xsd:complexContent>
      </xsd:complexType>
    </xsd:element>
    <xsd:element name="Description0" ma:index="20" nillable="true" ma:displayName="Description" ma:hidden="true" ma:internalName="Description0" ma:readOnly="false">
      <xsd:simpleType>
        <xsd:restriction base="dms:Text">
          <xsd:maxLength value="255"/>
        </xsd:restriction>
      </xsd:simpleType>
    </xsd:element>
    <xsd:element name="Last_x0020_Edited_x0020_By" ma:index="22" nillable="true" ma:displayName="Last Edited By" ma:internalName="Last_x0020_Edited_x0020_By" ma:readOnly="false">
      <xsd:simpleType>
        <xsd:restriction base="dms:Text">
          <xsd:maxLength value="255"/>
        </xsd:restriction>
      </xsd:simpleType>
    </xsd:element>
    <xsd:element name="Last_x0020_Approved_x0020_By" ma:index="24" nillable="true" ma:displayName="Last Approved By" ma:list="UserInfo" ma:SharePointGroup="0" ma:internalName="Last_x0020_Approv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_x0020_Modified_x0020_By" ma:index="25" nillable="true" ma:displayName="Last Modified By" ma:list="UserInfo" ma:SharePointGroup="0" ma:internalName="Last_x0020_Modifi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plete xmlns="df3a4607-5a0f-4359-8e2e-8e345a0a075e">false</Complete>
    <Core_x0020_Version xmlns="df3a4607-5a0f-4359-8e2e-8e345a0a075e"/>
    <Description0 xmlns="df3a4607-5a0f-4359-8e2e-8e345a0a075e" xsi:nil="true"/>
    <Owner_x0020_of_x0020_Document xmlns="df3a4607-5a0f-4359-8e2e-8e345a0a075e">
      <UserInfo>
        <DisplayName>Matthew Norris</DisplayName>
        <AccountId>74</AccountId>
        <AccountType/>
      </UserInfo>
    </Owner_x0020_of_x0020_Document>
    <IconOverlay xmlns="http://schemas.microsoft.com/sharepoint/v4" xsi:nil="true"/>
    <Approver xmlns="df3a4607-5a0f-4359-8e2e-8e345a0a075e">Zachary B</Approver>
    <Group xmlns="df3a4607-5a0f-4359-8e2e-8e345a0a075e" xsi:nil="true"/>
    <CustomerPortal_x0020_Location xmlns="df3a4607-5a0f-4359-8e2e-8e345a0a075e"/>
    <Document_x0020_Type xmlns="df3a4607-5a0f-4359-8e2e-8e345a0a075e">
      <Value>12</Value>
    </Document_x0020_Type>
    <Audience xmlns="df3a4607-5a0f-4359-8e2e-8e345a0a075e">NDA Required (NDA)</Audience>
    <Obsolete xmlns="df3a4607-5a0f-4359-8e2e-8e345a0a075e">false</Obsolete>
    <Place_x0020_on_x0020_CustomerPortal xmlns="df3a4607-5a0f-4359-8e2e-8e345a0a075e">Do Not Place on CustomerPortal</Place_x0020_on_x0020_CustomerPortal>
    <Sub_x0020_Group xmlns="df3a4607-5a0f-4359-8e2e-8e345a0a075e" xsi:nil="true"/>
    <Sales_x0020_or_x0020_Marketing_x0020_Related xmlns="df3a4607-5a0f-4359-8e2e-8e345a0a075e">true</Sales_x0020_or_x0020_Marketing_x0020_Related>
    <Product_x0020_Type xmlns="df3a4607-5a0f-4359-8e2e-8e345a0a075e">
      <Value>22</Value>
    </Product_x0020_Type>
    <Last_x0020_Edited_x0020_By xmlns="df3a4607-5a0f-4359-8e2e-8e345a0a075e">i:0#.w|megatrends.com\matthewn</Last_x0020_Edited_x0020_By>
    <Last_x0020_Modified_x0020_By xmlns="df3a4607-5a0f-4359-8e2e-8e345a0a075e">
      <UserInfo>
        <DisplayName/>
        <AccountId xsi:nil="true"/>
        <AccountType/>
      </UserInfo>
    </Last_x0020_Modified_x0020_By>
    <Last_x0020_Approved_x0020_By xmlns="df3a4607-5a0f-4359-8e2e-8e345a0a075e">
      <UserInfo>
        <DisplayName/>
        <AccountId xsi:nil="true"/>
        <AccountType/>
      </UserInfo>
    </Last_x0020_Approved_x0020_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83EE69-15E2-4FD6-A988-91F012F0F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a4607-5a0f-4359-8e2e-8e345a0a075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22C266-0B90-4FFD-965E-FB719C0EB6A0}">
  <ds:schemaRefs>
    <ds:schemaRef ds:uri="df3a4607-5a0f-4359-8e2e-8e345a0a075e"/>
    <ds:schemaRef ds:uri="http://schemas.microsoft.com/sharepoint/v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3B0BC0D-2CEA-4256-86C0-C0D7AF2253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80605</TotalTime>
  <Words>1979</Words>
  <Application>Microsoft Office PowerPoint</Application>
  <PresentationFormat>Widescreen</PresentationFormat>
  <Paragraphs>202</Paragraphs>
  <Slides>36</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Wingdings</vt:lpstr>
      <vt:lpstr>Open Sans Light</vt:lpstr>
      <vt:lpstr>MS PGothic</vt:lpstr>
      <vt:lpstr>Arial Narrow</vt:lpstr>
      <vt:lpstr>Calibri</vt:lpstr>
      <vt:lpstr>Arial</vt:lpstr>
      <vt:lpstr>Times New Roman</vt:lpstr>
      <vt:lpstr>MS PGothic</vt:lpstr>
      <vt:lpstr>新細明體</vt:lpstr>
      <vt:lpstr>Segoe UI Light</vt:lpstr>
      <vt:lpstr>Open Sans</vt:lpstr>
      <vt:lpstr>Segoe UI</vt:lpstr>
      <vt:lpstr>Vrinda</vt:lpstr>
      <vt:lpstr>Open Sans Extrabold</vt:lpstr>
      <vt:lpstr>Office Theme</vt:lpstr>
      <vt:lpstr>Internet of Things</vt:lpstr>
      <vt:lpstr>PowerPoint Presentation</vt:lpstr>
      <vt:lpstr>PowerPoint Presentation</vt:lpstr>
      <vt:lpstr>New Paradigm – As we evolve </vt:lpstr>
      <vt:lpstr>Internet Of Things</vt:lpstr>
      <vt:lpstr>What makes IOT possible?</vt:lpstr>
      <vt:lpstr>IOT Concept Examples</vt:lpstr>
      <vt:lpstr>PowerPoint Presentation</vt:lpstr>
      <vt:lpstr>Smart Hospitals: Transforming Health towards decentralized and connected care</vt:lpstr>
      <vt:lpstr>LPG Gas Refilling – Supply Chain</vt:lpstr>
      <vt:lpstr>Why IOT?</vt:lpstr>
      <vt:lpstr>Why IOT is important?</vt:lpstr>
      <vt:lpstr>IOT Components</vt:lpstr>
      <vt:lpstr>A Quick word on Sensors..</vt:lpstr>
      <vt:lpstr>Challenges in Developing Domiciliary Based e-Enabled Accurate Measuring Devices</vt:lpstr>
      <vt:lpstr>ALGORITHMS</vt:lpstr>
      <vt:lpstr>Some real-world examples… (Raw / Filtered)</vt:lpstr>
      <vt:lpstr>ALGORITHMS</vt:lpstr>
      <vt:lpstr>DATA MANAGEMENT</vt:lpstr>
      <vt:lpstr>PowerPoint Presentation</vt:lpstr>
      <vt:lpstr>Big Data</vt:lpstr>
      <vt:lpstr>IOT data projections</vt:lpstr>
      <vt:lpstr>Why Traditional databases won’t work?</vt:lpstr>
      <vt:lpstr>A word on distributed database &amp; computing…</vt:lpstr>
      <vt:lpstr>Analytics – Machine Learning</vt:lpstr>
      <vt:lpstr>Analytics and Machine Learning …</vt:lpstr>
      <vt:lpstr>IOT – SPARK – MACHINE LEARNING</vt:lpstr>
      <vt:lpstr>Example – Heart Condition detection….</vt:lpstr>
      <vt:lpstr>AMI’s IOT Framework </vt:lpstr>
      <vt:lpstr>AMI’s IOT Framework: SA-SA-CA Model</vt:lpstr>
      <vt:lpstr>Skills required</vt:lpstr>
      <vt:lpstr>Final thoughts…</vt:lpstr>
      <vt:lpstr>AMI Corporate Background</vt:lpstr>
      <vt:lpstr>Global Network</vt:lpstr>
      <vt:lpstr>AMI over the Years: </vt:lpstr>
      <vt:lpstr>Questions / Feedbacks ?</vt:lpstr>
    </vt:vector>
  </TitlesOfParts>
  <Manager/>
  <Company>American Megatrends India Private Limited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dc:title>
  <dc:subject>Internet of Things</dc:subject>
  <dc:creator>Sridharan Mani</dc:creator>
  <cp:keywords/>
  <dc:description/>
  <cp:lastModifiedBy>Asha Hariharan</cp:lastModifiedBy>
  <cp:revision>547</cp:revision>
  <dcterms:created xsi:type="dcterms:W3CDTF">2014-02-13T21:27:25Z</dcterms:created>
  <dcterms:modified xsi:type="dcterms:W3CDTF">2016-02-26T07:36:16Z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0x01010048E1359F6A7FCE438EAB3CC78E3C10E4</vt:lpwstr>
  </property>
</Properties>
</file>